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6858000" type="screen4x3"/>
  <p:notesSz cx="9144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149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36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46047" y="458374"/>
            <a:ext cx="6014364" cy="624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75664" marR="967409" algn="ctr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4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ne</a:t>
            </a:r>
            <a:r>
              <a:rPr sz="2400" spc="-14" dirty="0" smtClean="0">
                <a:latin typeface="Arial"/>
                <a:cs typeface="Arial"/>
              </a:rPr>
              <a:t>x</a:t>
            </a:r>
            <a:r>
              <a:rPr sz="2400" spc="0" dirty="0" smtClean="0">
                <a:latin typeface="Arial"/>
                <a:cs typeface="Arial"/>
              </a:rPr>
              <a:t>i</a:t>
            </a:r>
            <a:r>
              <a:rPr sz="2400" spc="-4" dirty="0" smtClean="0">
                <a:latin typeface="Arial"/>
                <a:cs typeface="Arial"/>
              </a:rPr>
              <a:t>ó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4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a </a:t>
            </a:r>
            <a:r>
              <a:rPr sz="2400" spc="4" dirty="0" smtClean="0">
                <a:latin typeface="Arial"/>
                <a:cs typeface="Arial"/>
              </a:rPr>
              <a:t>M</a:t>
            </a:r>
            <a:r>
              <a:rPr sz="2400" spc="0" dirty="0" smtClean="0">
                <a:latin typeface="Arial"/>
                <a:cs typeface="Arial"/>
              </a:rPr>
              <a:t>aster</a:t>
            </a:r>
            <a:r>
              <a:rPr sz="2400" spc="-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y Remotos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785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rnos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a a l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 a 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1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om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 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is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ane</a:t>
            </a:r>
            <a:r>
              <a:rPr sz="1200" spc="0" dirty="0" smtClean="0">
                <a:latin typeface="Arial"/>
                <a:cs typeface="Arial"/>
              </a:rPr>
              <a:t>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81653" y="5215595"/>
            <a:ext cx="114716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436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5838" y="1772792"/>
            <a:ext cx="155448" cy="504063"/>
          </a:xfrm>
          <a:custGeom>
            <a:avLst/>
            <a:gdLst/>
            <a:ahLst/>
            <a:cxnLst/>
            <a:rect l="l" t="t" r="r" b="b"/>
            <a:pathLst>
              <a:path w="155448" h="504063">
                <a:moveTo>
                  <a:pt x="0" y="0"/>
                </a:moveTo>
                <a:lnTo>
                  <a:pt x="20010" y="436"/>
                </a:lnTo>
                <a:lnTo>
                  <a:pt x="38084" y="1667"/>
                </a:lnTo>
                <a:lnTo>
                  <a:pt x="53551" y="3580"/>
                </a:lnTo>
                <a:lnTo>
                  <a:pt x="65741" y="6059"/>
                </a:lnTo>
                <a:lnTo>
                  <a:pt x="73985" y="8989"/>
                </a:lnTo>
                <a:lnTo>
                  <a:pt x="77724" y="12954"/>
                </a:lnTo>
                <a:lnTo>
                  <a:pt x="77724" y="239141"/>
                </a:lnTo>
                <a:lnTo>
                  <a:pt x="80324" y="242461"/>
                </a:lnTo>
                <a:lnTo>
                  <a:pt x="87678" y="245469"/>
                </a:lnTo>
                <a:lnTo>
                  <a:pt x="99116" y="248049"/>
                </a:lnTo>
                <a:lnTo>
                  <a:pt x="113967" y="250087"/>
                </a:lnTo>
                <a:lnTo>
                  <a:pt x="131563" y="251468"/>
                </a:lnTo>
                <a:lnTo>
                  <a:pt x="151232" y="252076"/>
                </a:lnTo>
                <a:lnTo>
                  <a:pt x="155448" y="252095"/>
                </a:lnTo>
                <a:lnTo>
                  <a:pt x="135437" y="252522"/>
                </a:lnTo>
                <a:lnTo>
                  <a:pt x="117363" y="253736"/>
                </a:lnTo>
                <a:lnTo>
                  <a:pt x="101896" y="255629"/>
                </a:lnTo>
                <a:lnTo>
                  <a:pt x="89706" y="258098"/>
                </a:lnTo>
                <a:lnTo>
                  <a:pt x="81462" y="261036"/>
                </a:lnTo>
                <a:lnTo>
                  <a:pt x="77724" y="265049"/>
                </a:lnTo>
                <a:lnTo>
                  <a:pt x="77724" y="491109"/>
                </a:lnTo>
                <a:lnTo>
                  <a:pt x="75123" y="494429"/>
                </a:lnTo>
                <a:lnTo>
                  <a:pt x="67769" y="497437"/>
                </a:lnTo>
                <a:lnTo>
                  <a:pt x="56331" y="500017"/>
                </a:lnTo>
                <a:lnTo>
                  <a:pt x="41480" y="502055"/>
                </a:lnTo>
                <a:lnTo>
                  <a:pt x="23884" y="503436"/>
                </a:lnTo>
                <a:lnTo>
                  <a:pt x="4215" y="504044"/>
                </a:lnTo>
                <a:lnTo>
                  <a:pt x="0" y="504063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00502" y="2304415"/>
            <a:ext cx="155448" cy="576072"/>
          </a:xfrm>
          <a:custGeom>
            <a:avLst/>
            <a:gdLst/>
            <a:ahLst/>
            <a:cxnLst/>
            <a:rect l="l" t="t" r="r" b="b"/>
            <a:pathLst>
              <a:path w="155448" h="576072">
                <a:moveTo>
                  <a:pt x="0" y="0"/>
                </a:moveTo>
                <a:lnTo>
                  <a:pt x="20010" y="436"/>
                </a:lnTo>
                <a:lnTo>
                  <a:pt x="38084" y="1667"/>
                </a:lnTo>
                <a:lnTo>
                  <a:pt x="53551" y="3580"/>
                </a:lnTo>
                <a:lnTo>
                  <a:pt x="65741" y="6059"/>
                </a:lnTo>
                <a:lnTo>
                  <a:pt x="77611" y="12255"/>
                </a:lnTo>
                <a:lnTo>
                  <a:pt x="77724" y="12954"/>
                </a:lnTo>
                <a:lnTo>
                  <a:pt x="77724" y="275082"/>
                </a:lnTo>
                <a:lnTo>
                  <a:pt x="80324" y="278402"/>
                </a:lnTo>
                <a:lnTo>
                  <a:pt x="87678" y="281410"/>
                </a:lnTo>
                <a:lnTo>
                  <a:pt x="99116" y="283990"/>
                </a:lnTo>
                <a:lnTo>
                  <a:pt x="113967" y="286028"/>
                </a:lnTo>
                <a:lnTo>
                  <a:pt x="131563" y="287409"/>
                </a:lnTo>
                <a:lnTo>
                  <a:pt x="151232" y="288017"/>
                </a:lnTo>
                <a:lnTo>
                  <a:pt x="155448" y="288036"/>
                </a:lnTo>
                <a:lnTo>
                  <a:pt x="135437" y="288472"/>
                </a:lnTo>
                <a:lnTo>
                  <a:pt x="117363" y="289703"/>
                </a:lnTo>
                <a:lnTo>
                  <a:pt x="101896" y="291616"/>
                </a:lnTo>
                <a:lnTo>
                  <a:pt x="89706" y="294095"/>
                </a:lnTo>
                <a:lnTo>
                  <a:pt x="77836" y="300291"/>
                </a:lnTo>
                <a:lnTo>
                  <a:pt x="77724" y="300989"/>
                </a:lnTo>
                <a:lnTo>
                  <a:pt x="77724" y="563118"/>
                </a:lnTo>
                <a:lnTo>
                  <a:pt x="75123" y="566438"/>
                </a:lnTo>
                <a:lnTo>
                  <a:pt x="67769" y="569446"/>
                </a:lnTo>
                <a:lnTo>
                  <a:pt x="56331" y="572026"/>
                </a:lnTo>
                <a:lnTo>
                  <a:pt x="41480" y="574064"/>
                </a:lnTo>
                <a:lnTo>
                  <a:pt x="23884" y="575445"/>
                </a:lnTo>
                <a:lnTo>
                  <a:pt x="4215" y="576053"/>
                </a:lnTo>
                <a:lnTo>
                  <a:pt x="0" y="576072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87802" y="3068954"/>
            <a:ext cx="155448" cy="648081"/>
          </a:xfrm>
          <a:custGeom>
            <a:avLst/>
            <a:gdLst/>
            <a:ahLst/>
            <a:cxnLst/>
            <a:rect l="l" t="t" r="r" b="b"/>
            <a:pathLst>
              <a:path w="155448" h="648081">
                <a:moveTo>
                  <a:pt x="0" y="0"/>
                </a:moveTo>
                <a:lnTo>
                  <a:pt x="20010" y="436"/>
                </a:lnTo>
                <a:lnTo>
                  <a:pt x="38084" y="1667"/>
                </a:lnTo>
                <a:lnTo>
                  <a:pt x="53551" y="3580"/>
                </a:lnTo>
                <a:lnTo>
                  <a:pt x="65741" y="6059"/>
                </a:lnTo>
                <a:lnTo>
                  <a:pt x="77611" y="12255"/>
                </a:lnTo>
                <a:lnTo>
                  <a:pt x="77724" y="12954"/>
                </a:lnTo>
                <a:lnTo>
                  <a:pt x="77724" y="311150"/>
                </a:lnTo>
                <a:lnTo>
                  <a:pt x="80324" y="314470"/>
                </a:lnTo>
                <a:lnTo>
                  <a:pt x="87678" y="317478"/>
                </a:lnTo>
                <a:lnTo>
                  <a:pt x="99116" y="320058"/>
                </a:lnTo>
                <a:lnTo>
                  <a:pt x="113967" y="322096"/>
                </a:lnTo>
                <a:lnTo>
                  <a:pt x="131563" y="323477"/>
                </a:lnTo>
                <a:lnTo>
                  <a:pt x="151232" y="324085"/>
                </a:lnTo>
                <a:lnTo>
                  <a:pt x="155448" y="324104"/>
                </a:lnTo>
                <a:lnTo>
                  <a:pt x="135432" y="324531"/>
                </a:lnTo>
                <a:lnTo>
                  <a:pt x="117354" y="325741"/>
                </a:lnTo>
                <a:lnTo>
                  <a:pt x="101885" y="327626"/>
                </a:lnTo>
                <a:lnTo>
                  <a:pt x="89695" y="330075"/>
                </a:lnTo>
                <a:lnTo>
                  <a:pt x="77834" y="336238"/>
                </a:lnTo>
                <a:lnTo>
                  <a:pt x="77724" y="336931"/>
                </a:lnTo>
                <a:lnTo>
                  <a:pt x="77724" y="635127"/>
                </a:lnTo>
                <a:lnTo>
                  <a:pt x="75123" y="638447"/>
                </a:lnTo>
                <a:lnTo>
                  <a:pt x="67769" y="641455"/>
                </a:lnTo>
                <a:lnTo>
                  <a:pt x="56331" y="644035"/>
                </a:lnTo>
                <a:lnTo>
                  <a:pt x="41480" y="646073"/>
                </a:lnTo>
                <a:lnTo>
                  <a:pt x="23884" y="647454"/>
                </a:lnTo>
                <a:lnTo>
                  <a:pt x="4215" y="648062"/>
                </a:lnTo>
                <a:lnTo>
                  <a:pt x="0" y="648081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4054" y="1772805"/>
            <a:ext cx="2520315" cy="504050"/>
          </a:xfrm>
          <a:custGeom>
            <a:avLst/>
            <a:gdLst/>
            <a:ahLst/>
            <a:cxnLst/>
            <a:rect l="l" t="t" r="r" b="b"/>
            <a:pathLst>
              <a:path w="2520315" h="504050">
                <a:moveTo>
                  <a:pt x="0" y="504050"/>
                </a:moveTo>
                <a:lnTo>
                  <a:pt x="2520315" y="504050"/>
                </a:lnTo>
                <a:lnTo>
                  <a:pt x="2520315" y="0"/>
                </a:lnTo>
                <a:lnTo>
                  <a:pt x="0" y="0"/>
                </a:lnTo>
                <a:lnTo>
                  <a:pt x="0" y="50405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6062" y="2492883"/>
            <a:ext cx="2376296" cy="216026"/>
          </a:xfrm>
          <a:custGeom>
            <a:avLst/>
            <a:gdLst/>
            <a:ahLst/>
            <a:cxnLst/>
            <a:rect l="l" t="t" r="r" b="b"/>
            <a:pathLst>
              <a:path w="2376297" h="216026">
                <a:moveTo>
                  <a:pt x="0" y="216026"/>
                </a:moveTo>
                <a:lnTo>
                  <a:pt x="2376296" y="216026"/>
                </a:lnTo>
                <a:lnTo>
                  <a:pt x="2376296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48072" y="3009658"/>
            <a:ext cx="3672458" cy="491350"/>
          </a:xfrm>
          <a:custGeom>
            <a:avLst/>
            <a:gdLst/>
            <a:ahLst/>
            <a:cxnLst/>
            <a:rect l="l" t="t" r="r" b="b"/>
            <a:pathLst>
              <a:path w="3672458" h="491350">
                <a:moveTo>
                  <a:pt x="0" y="491350"/>
                </a:moveTo>
                <a:lnTo>
                  <a:pt x="3672458" y="491350"/>
                </a:lnTo>
                <a:lnTo>
                  <a:pt x="3672458" y="0"/>
                </a:lnTo>
                <a:lnTo>
                  <a:pt x="0" y="0"/>
                </a:lnTo>
                <a:lnTo>
                  <a:pt x="0" y="491350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32045" y="3789057"/>
            <a:ext cx="3960495" cy="720077"/>
          </a:xfrm>
          <a:custGeom>
            <a:avLst/>
            <a:gdLst/>
            <a:ahLst/>
            <a:cxnLst/>
            <a:rect l="l" t="t" r="r" b="b"/>
            <a:pathLst>
              <a:path w="3960495" h="720077">
                <a:moveTo>
                  <a:pt x="0" y="720077"/>
                </a:moveTo>
                <a:lnTo>
                  <a:pt x="3960495" y="720077"/>
                </a:lnTo>
                <a:lnTo>
                  <a:pt x="3960495" y="0"/>
                </a:lnTo>
                <a:lnTo>
                  <a:pt x="0" y="0"/>
                </a:lnTo>
                <a:lnTo>
                  <a:pt x="0" y="720077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91865" y="1974977"/>
            <a:ext cx="1512189" cy="99695"/>
          </a:xfrm>
          <a:custGeom>
            <a:avLst/>
            <a:gdLst/>
            <a:ahLst/>
            <a:cxnLst/>
            <a:rect l="l" t="t" r="r" b="b"/>
            <a:pathLst>
              <a:path w="1512189" h="99695">
                <a:moveTo>
                  <a:pt x="88392" y="762"/>
                </a:moveTo>
                <a:lnTo>
                  <a:pt x="85471" y="0"/>
                </a:lnTo>
                <a:lnTo>
                  <a:pt x="83185" y="1270"/>
                </a:lnTo>
                <a:lnTo>
                  <a:pt x="0" y="49911"/>
                </a:lnTo>
                <a:lnTo>
                  <a:pt x="9398" y="45085"/>
                </a:lnTo>
                <a:lnTo>
                  <a:pt x="11811" y="53975"/>
                </a:lnTo>
                <a:lnTo>
                  <a:pt x="27051" y="54609"/>
                </a:lnTo>
                <a:lnTo>
                  <a:pt x="1512189" y="54610"/>
                </a:lnTo>
                <a:lnTo>
                  <a:pt x="1512189" y="45085"/>
                </a:lnTo>
                <a:lnTo>
                  <a:pt x="27051" y="45084"/>
                </a:lnTo>
                <a:lnTo>
                  <a:pt x="18886" y="49847"/>
                </a:lnTo>
                <a:lnTo>
                  <a:pt x="11811" y="45720"/>
                </a:lnTo>
                <a:lnTo>
                  <a:pt x="27051" y="45084"/>
                </a:lnTo>
                <a:lnTo>
                  <a:pt x="88011" y="9525"/>
                </a:lnTo>
                <a:lnTo>
                  <a:pt x="90297" y="8255"/>
                </a:lnTo>
                <a:lnTo>
                  <a:pt x="91059" y="5334"/>
                </a:lnTo>
                <a:lnTo>
                  <a:pt x="88392" y="762"/>
                </a:lnTo>
                <a:close/>
              </a:path>
              <a:path w="1512189" h="99695">
                <a:moveTo>
                  <a:pt x="83185" y="98425"/>
                </a:moveTo>
                <a:lnTo>
                  <a:pt x="85471" y="99695"/>
                </a:lnTo>
                <a:lnTo>
                  <a:pt x="88392" y="98933"/>
                </a:lnTo>
                <a:lnTo>
                  <a:pt x="91059" y="94487"/>
                </a:lnTo>
                <a:lnTo>
                  <a:pt x="90297" y="91567"/>
                </a:lnTo>
                <a:lnTo>
                  <a:pt x="88011" y="90170"/>
                </a:lnTo>
                <a:lnTo>
                  <a:pt x="27051" y="54609"/>
                </a:lnTo>
                <a:lnTo>
                  <a:pt x="9398" y="54610"/>
                </a:lnTo>
                <a:lnTo>
                  <a:pt x="27051" y="54609"/>
                </a:lnTo>
                <a:lnTo>
                  <a:pt x="11811" y="53975"/>
                </a:lnTo>
                <a:lnTo>
                  <a:pt x="9398" y="45085"/>
                </a:lnTo>
                <a:lnTo>
                  <a:pt x="0" y="49911"/>
                </a:lnTo>
                <a:lnTo>
                  <a:pt x="83185" y="98425"/>
                </a:lnTo>
                <a:close/>
              </a:path>
              <a:path w="1512189" h="99695">
                <a:moveTo>
                  <a:pt x="27051" y="45084"/>
                </a:moveTo>
                <a:lnTo>
                  <a:pt x="11811" y="45720"/>
                </a:lnTo>
                <a:lnTo>
                  <a:pt x="18886" y="49847"/>
                </a:lnTo>
                <a:lnTo>
                  <a:pt x="27051" y="4508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03829" y="2516632"/>
            <a:ext cx="1872360" cy="99821"/>
          </a:xfrm>
          <a:custGeom>
            <a:avLst/>
            <a:gdLst/>
            <a:ahLst/>
            <a:cxnLst/>
            <a:rect l="l" t="t" r="r" b="b"/>
            <a:pathLst>
              <a:path w="1872360" h="99821">
                <a:moveTo>
                  <a:pt x="11810" y="52577"/>
                </a:moveTo>
                <a:lnTo>
                  <a:pt x="27057" y="53552"/>
                </a:lnTo>
                <a:lnTo>
                  <a:pt x="1872107" y="89026"/>
                </a:lnTo>
                <a:lnTo>
                  <a:pt x="1872360" y="79501"/>
                </a:lnTo>
                <a:lnTo>
                  <a:pt x="27142" y="44026"/>
                </a:lnTo>
                <a:lnTo>
                  <a:pt x="9525" y="43687"/>
                </a:lnTo>
                <a:lnTo>
                  <a:pt x="9397" y="53212"/>
                </a:lnTo>
                <a:lnTo>
                  <a:pt x="82295" y="98425"/>
                </a:lnTo>
                <a:lnTo>
                  <a:pt x="84581" y="99821"/>
                </a:lnTo>
                <a:lnTo>
                  <a:pt x="87503" y="99059"/>
                </a:lnTo>
                <a:lnTo>
                  <a:pt x="27057" y="53552"/>
                </a:lnTo>
                <a:lnTo>
                  <a:pt x="11810" y="52577"/>
                </a:lnTo>
                <a:lnTo>
                  <a:pt x="11937" y="44322"/>
                </a:lnTo>
                <a:lnTo>
                  <a:pt x="18943" y="48599"/>
                </a:lnTo>
                <a:lnTo>
                  <a:pt x="11810" y="52577"/>
                </a:lnTo>
                <a:close/>
              </a:path>
              <a:path w="1872360" h="99821">
                <a:moveTo>
                  <a:pt x="89407" y="888"/>
                </a:moveTo>
                <a:lnTo>
                  <a:pt x="86486" y="0"/>
                </a:lnTo>
                <a:lnTo>
                  <a:pt x="84200" y="1269"/>
                </a:lnTo>
                <a:lnTo>
                  <a:pt x="0" y="48259"/>
                </a:lnTo>
                <a:lnTo>
                  <a:pt x="82295" y="98425"/>
                </a:lnTo>
                <a:lnTo>
                  <a:pt x="9397" y="53212"/>
                </a:lnTo>
                <a:lnTo>
                  <a:pt x="9525" y="43687"/>
                </a:lnTo>
                <a:lnTo>
                  <a:pt x="27142" y="44026"/>
                </a:lnTo>
                <a:lnTo>
                  <a:pt x="88772" y="9651"/>
                </a:lnTo>
                <a:lnTo>
                  <a:pt x="91058" y="8381"/>
                </a:lnTo>
                <a:lnTo>
                  <a:pt x="91947" y="5460"/>
                </a:lnTo>
                <a:lnTo>
                  <a:pt x="89407" y="888"/>
                </a:lnTo>
                <a:close/>
              </a:path>
              <a:path w="1872360" h="99821">
                <a:moveTo>
                  <a:pt x="18943" y="48599"/>
                </a:moveTo>
                <a:lnTo>
                  <a:pt x="11937" y="44322"/>
                </a:lnTo>
                <a:lnTo>
                  <a:pt x="11810" y="52577"/>
                </a:lnTo>
                <a:lnTo>
                  <a:pt x="18943" y="485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31820" y="2958338"/>
            <a:ext cx="2016887" cy="301751"/>
          </a:xfrm>
          <a:custGeom>
            <a:avLst/>
            <a:gdLst/>
            <a:ahLst/>
            <a:cxnLst/>
            <a:rect l="l" t="t" r="r" b="b"/>
            <a:pathLst>
              <a:path w="2016887" h="301751">
                <a:moveTo>
                  <a:pt x="11175" y="44196"/>
                </a:moveTo>
                <a:lnTo>
                  <a:pt x="26305" y="46825"/>
                </a:lnTo>
                <a:lnTo>
                  <a:pt x="2015617" y="301751"/>
                </a:lnTo>
                <a:lnTo>
                  <a:pt x="2016887" y="292226"/>
                </a:lnTo>
                <a:lnTo>
                  <a:pt x="27458" y="37301"/>
                </a:lnTo>
                <a:lnTo>
                  <a:pt x="9906" y="35051"/>
                </a:lnTo>
                <a:lnTo>
                  <a:pt x="8762" y="44576"/>
                </a:lnTo>
                <a:lnTo>
                  <a:pt x="76454" y="97409"/>
                </a:lnTo>
                <a:lnTo>
                  <a:pt x="78486" y="98933"/>
                </a:lnTo>
                <a:lnTo>
                  <a:pt x="81534" y="98551"/>
                </a:lnTo>
                <a:lnTo>
                  <a:pt x="84709" y="94361"/>
                </a:lnTo>
                <a:lnTo>
                  <a:pt x="84328" y="91439"/>
                </a:lnTo>
                <a:lnTo>
                  <a:pt x="82168" y="89788"/>
                </a:lnTo>
                <a:lnTo>
                  <a:pt x="26305" y="46825"/>
                </a:lnTo>
                <a:lnTo>
                  <a:pt x="11175" y="44196"/>
                </a:lnTo>
                <a:lnTo>
                  <a:pt x="12318" y="36067"/>
                </a:lnTo>
                <a:lnTo>
                  <a:pt x="18728" y="40997"/>
                </a:lnTo>
                <a:lnTo>
                  <a:pt x="11175" y="44196"/>
                </a:lnTo>
                <a:close/>
              </a:path>
              <a:path w="2016887" h="301751">
                <a:moveTo>
                  <a:pt x="93980" y="1142"/>
                </a:moveTo>
                <a:lnTo>
                  <a:pt x="91186" y="0"/>
                </a:lnTo>
                <a:lnTo>
                  <a:pt x="88773" y="1015"/>
                </a:lnTo>
                <a:lnTo>
                  <a:pt x="0" y="38608"/>
                </a:lnTo>
                <a:lnTo>
                  <a:pt x="76454" y="97409"/>
                </a:lnTo>
                <a:lnTo>
                  <a:pt x="8762" y="44576"/>
                </a:lnTo>
                <a:lnTo>
                  <a:pt x="9906" y="35051"/>
                </a:lnTo>
                <a:lnTo>
                  <a:pt x="27458" y="37301"/>
                </a:lnTo>
                <a:lnTo>
                  <a:pt x="92456" y="9778"/>
                </a:lnTo>
                <a:lnTo>
                  <a:pt x="94868" y="8762"/>
                </a:lnTo>
                <a:lnTo>
                  <a:pt x="96012" y="5969"/>
                </a:lnTo>
                <a:lnTo>
                  <a:pt x="93980" y="1142"/>
                </a:lnTo>
                <a:close/>
              </a:path>
              <a:path w="2016887" h="301751">
                <a:moveTo>
                  <a:pt x="18728" y="40997"/>
                </a:moveTo>
                <a:lnTo>
                  <a:pt x="12318" y="36067"/>
                </a:lnTo>
                <a:lnTo>
                  <a:pt x="11175" y="44196"/>
                </a:lnTo>
                <a:lnTo>
                  <a:pt x="18728" y="4099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1820" y="3414776"/>
            <a:ext cx="1802003" cy="738759"/>
          </a:xfrm>
          <a:custGeom>
            <a:avLst/>
            <a:gdLst/>
            <a:ahLst/>
            <a:cxnLst/>
            <a:rect l="l" t="t" r="r" b="b"/>
            <a:pathLst>
              <a:path w="1802003" h="738759">
                <a:moveTo>
                  <a:pt x="9525" y="22478"/>
                </a:moveTo>
                <a:lnTo>
                  <a:pt x="23327" y="28635"/>
                </a:lnTo>
                <a:lnTo>
                  <a:pt x="1798446" y="738759"/>
                </a:lnTo>
                <a:lnTo>
                  <a:pt x="1802003" y="729869"/>
                </a:lnTo>
                <a:lnTo>
                  <a:pt x="26938" y="19893"/>
                </a:lnTo>
                <a:lnTo>
                  <a:pt x="10541" y="13335"/>
                </a:lnTo>
                <a:lnTo>
                  <a:pt x="6985" y="22098"/>
                </a:lnTo>
                <a:lnTo>
                  <a:pt x="59309" y="90170"/>
                </a:lnTo>
                <a:lnTo>
                  <a:pt x="60832" y="92328"/>
                </a:lnTo>
                <a:lnTo>
                  <a:pt x="63881" y="92710"/>
                </a:lnTo>
                <a:lnTo>
                  <a:pt x="68072" y="89408"/>
                </a:lnTo>
                <a:lnTo>
                  <a:pt x="68453" y="86487"/>
                </a:lnTo>
                <a:lnTo>
                  <a:pt x="66802" y="84327"/>
                </a:lnTo>
                <a:lnTo>
                  <a:pt x="23327" y="28635"/>
                </a:lnTo>
                <a:lnTo>
                  <a:pt x="9525" y="22478"/>
                </a:lnTo>
                <a:lnTo>
                  <a:pt x="12573" y="14859"/>
                </a:lnTo>
                <a:lnTo>
                  <a:pt x="17586" y="21282"/>
                </a:lnTo>
                <a:lnTo>
                  <a:pt x="9525" y="22478"/>
                </a:lnTo>
                <a:close/>
              </a:path>
              <a:path w="1802003" h="738759">
                <a:moveTo>
                  <a:pt x="59309" y="90170"/>
                </a:moveTo>
                <a:lnTo>
                  <a:pt x="6985" y="22098"/>
                </a:lnTo>
                <a:lnTo>
                  <a:pt x="10541" y="13335"/>
                </a:lnTo>
                <a:lnTo>
                  <a:pt x="26938" y="19893"/>
                </a:lnTo>
                <a:lnTo>
                  <a:pt x="96774" y="9525"/>
                </a:lnTo>
                <a:lnTo>
                  <a:pt x="99313" y="9016"/>
                </a:lnTo>
                <a:lnTo>
                  <a:pt x="100711" y="4063"/>
                </a:lnTo>
                <a:lnTo>
                  <a:pt x="100330" y="1397"/>
                </a:lnTo>
                <a:lnTo>
                  <a:pt x="95377" y="0"/>
                </a:lnTo>
                <a:lnTo>
                  <a:pt x="0" y="14224"/>
                </a:lnTo>
                <a:lnTo>
                  <a:pt x="59309" y="90170"/>
                </a:lnTo>
                <a:close/>
              </a:path>
              <a:path w="1802003" h="738759">
                <a:moveTo>
                  <a:pt x="17586" y="21282"/>
                </a:moveTo>
                <a:lnTo>
                  <a:pt x="12573" y="14859"/>
                </a:lnTo>
                <a:lnTo>
                  <a:pt x="9525" y="22478"/>
                </a:lnTo>
                <a:lnTo>
                  <a:pt x="17586" y="212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03779" y="2924937"/>
            <a:ext cx="360044" cy="144017"/>
          </a:xfrm>
          <a:custGeom>
            <a:avLst/>
            <a:gdLst/>
            <a:ahLst/>
            <a:cxnLst/>
            <a:rect l="l" t="t" r="r" b="b"/>
            <a:pathLst>
              <a:path w="360044" h="144017">
                <a:moveTo>
                  <a:pt x="0" y="72009"/>
                </a:moveTo>
                <a:lnTo>
                  <a:pt x="4010" y="56832"/>
                </a:lnTo>
                <a:lnTo>
                  <a:pt x="15486" y="42760"/>
                </a:lnTo>
                <a:lnTo>
                  <a:pt x="33594" y="30127"/>
                </a:lnTo>
                <a:lnTo>
                  <a:pt x="44874" y="24455"/>
                </a:lnTo>
                <a:lnTo>
                  <a:pt x="57500" y="19267"/>
                </a:lnTo>
                <a:lnTo>
                  <a:pt x="71367" y="14605"/>
                </a:lnTo>
                <a:lnTo>
                  <a:pt x="86371" y="10512"/>
                </a:lnTo>
                <a:lnTo>
                  <a:pt x="102407" y="7029"/>
                </a:lnTo>
                <a:lnTo>
                  <a:pt x="119373" y="4197"/>
                </a:lnTo>
                <a:lnTo>
                  <a:pt x="137162" y="2059"/>
                </a:lnTo>
                <a:lnTo>
                  <a:pt x="155672" y="656"/>
                </a:lnTo>
                <a:lnTo>
                  <a:pt x="174798" y="30"/>
                </a:lnTo>
                <a:lnTo>
                  <a:pt x="180085" y="0"/>
                </a:lnTo>
                <a:lnTo>
                  <a:pt x="199349" y="408"/>
                </a:lnTo>
                <a:lnTo>
                  <a:pt x="218027" y="1606"/>
                </a:lnTo>
                <a:lnTo>
                  <a:pt x="236015" y="3550"/>
                </a:lnTo>
                <a:lnTo>
                  <a:pt x="253209" y="6201"/>
                </a:lnTo>
                <a:lnTo>
                  <a:pt x="269503" y="9515"/>
                </a:lnTo>
                <a:lnTo>
                  <a:pt x="284793" y="13451"/>
                </a:lnTo>
                <a:lnTo>
                  <a:pt x="298975" y="17967"/>
                </a:lnTo>
                <a:lnTo>
                  <a:pt x="311943" y="23022"/>
                </a:lnTo>
                <a:lnTo>
                  <a:pt x="323595" y="28573"/>
                </a:lnTo>
                <a:lnTo>
                  <a:pt x="342525" y="40997"/>
                </a:lnTo>
                <a:lnTo>
                  <a:pt x="354931" y="54906"/>
                </a:lnTo>
                <a:lnTo>
                  <a:pt x="359973" y="69966"/>
                </a:lnTo>
                <a:lnTo>
                  <a:pt x="360044" y="72009"/>
                </a:lnTo>
                <a:lnTo>
                  <a:pt x="359023" y="79719"/>
                </a:lnTo>
                <a:lnTo>
                  <a:pt x="351168" y="94393"/>
                </a:lnTo>
                <a:lnTo>
                  <a:pt x="336258" y="107793"/>
                </a:lnTo>
                <a:lnTo>
                  <a:pt x="315131" y="119586"/>
                </a:lnTo>
                <a:lnTo>
                  <a:pt x="302498" y="124774"/>
                </a:lnTo>
                <a:lnTo>
                  <a:pt x="288624" y="129436"/>
                </a:lnTo>
                <a:lnTo>
                  <a:pt x="273615" y="133528"/>
                </a:lnTo>
                <a:lnTo>
                  <a:pt x="257574" y="137009"/>
                </a:lnTo>
                <a:lnTo>
                  <a:pt x="240606" y="139838"/>
                </a:lnTo>
                <a:lnTo>
                  <a:pt x="222816" y="141972"/>
                </a:lnTo>
                <a:lnTo>
                  <a:pt x="204309" y="143370"/>
                </a:lnTo>
                <a:lnTo>
                  <a:pt x="185189" y="143989"/>
                </a:lnTo>
                <a:lnTo>
                  <a:pt x="180085" y="144017"/>
                </a:lnTo>
                <a:lnTo>
                  <a:pt x="160810" y="143610"/>
                </a:lnTo>
                <a:lnTo>
                  <a:pt x="142123" y="142413"/>
                </a:lnTo>
                <a:lnTo>
                  <a:pt x="124127" y="140471"/>
                </a:lnTo>
                <a:lnTo>
                  <a:pt x="106927" y="137823"/>
                </a:lnTo>
                <a:lnTo>
                  <a:pt x="90628" y="134513"/>
                </a:lnTo>
                <a:lnTo>
                  <a:pt x="75333" y="130581"/>
                </a:lnTo>
                <a:lnTo>
                  <a:pt x="61147" y="126070"/>
                </a:lnTo>
                <a:lnTo>
                  <a:pt x="48174" y="121021"/>
                </a:lnTo>
                <a:lnTo>
                  <a:pt x="36518" y="115476"/>
                </a:lnTo>
                <a:lnTo>
                  <a:pt x="17574" y="103064"/>
                </a:lnTo>
                <a:lnTo>
                  <a:pt x="5149" y="89168"/>
                </a:lnTo>
                <a:lnTo>
                  <a:pt x="76" y="74122"/>
                </a:lnTo>
                <a:lnTo>
                  <a:pt x="0" y="72009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9677" y="5215595"/>
            <a:ext cx="695019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y</a:t>
            </a:r>
            <a:r>
              <a:rPr sz="1200" spc="0" dirty="0" smtClean="0">
                <a:latin typeface="Arial"/>
                <a:cs typeface="Arial"/>
              </a:rPr>
              <a:t>or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da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gr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59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-64" dirty="0" smtClean="0">
                <a:latin typeface="Arial"/>
                <a:cs typeface="Arial"/>
              </a:rPr>
              <a:t> </a:t>
            </a:r>
            <a:r>
              <a:rPr sz="1200" spc="-79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Gai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7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uí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seteo</a:t>
            </a:r>
            <a:r>
              <a:rPr sz="1200" spc="-9" dirty="0" smtClean="0">
                <a:latin typeface="Arial"/>
                <a:cs typeface="Arial"/>
              </a:rPr>
              <a:t> q</a:t>
            </a:r>
            <a:r>
              <a:rPr sz="1200" spc="0" dirty="0" smtClean="0">
                <a:latin typeface="Arial"/>
                <a:cs typeface="Arial"/>
              </a:rPr>
              <a:t>ue le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inic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59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2045" y="3789057"/>
            <a:ext cx="3960495" cy="7200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6547" marR="309476" indent="0" algn="ctr">
              <a:lnSpc>
                <a:spcPct val="100041"/>
              </a:lnSpc>
              <a:spcBef>
                <a:spcPts val="40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uatro</a:t>
            </a:r>
            <a:r>
              <a:rPr sz="1000" b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ime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1000" b="1" spc="-4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ndic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encia</a:t>
            </a:r>
            <a:r>
              <a:rPr sz="1000" b="1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óp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ica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que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ibi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1000" b="1" spc="-4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1000" b="1" spc="-2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o.</a:t>
            </a:r>
            <a:endParaRPr sz="1000">
              <a:latin typeface="Arial"/>
              <a:cs typeface="Arial"/>
            </a:endParaRPr>
          </a:p>
          <a:p>
            <a:pPr marL="563537" marR="562566" algn="ctr">
              <a:lnSpc>
                <a:spcPct val="95825"/>
              </a:lnSpc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-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3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RU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sin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energía</a:t>
            </a:r>
            <a:r>
              <a:rPr sz="1000" b="1" spc="-3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ibra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óp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ica</a:t>
            </a:r>
            <a:r>
              <a:rPr sz="1000" b="1" spc="-3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mal.</a:t>
            </a:r>
            <a:endParaRPr sz="1000">
              <a:latin typeface="Arial"/>
              <a:cs typeface="Arial"/>
            </a:endParaRPr>
          </a:p>
          <a:p>
            <a:pPr marL="144437" marR="145205" algn="ctr">
              <a:lnSpc>
                <a:spcPct val="95825"/>
              </a:lnSpc>
              <a:spcBef>
                <a:spcPts val="5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uatro</a:t>
            </a:r>
            <a:r>
              <a:rPr sz="1000" b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ú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ltim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3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3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ansmi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000" b="1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1000" b="1" spc="-2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8072" y="3009658"/>
            <a:ext cx="3672458" cy="4913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82269" marR="54284" indent="-306324">
              <a:lnSpc>
                <a:spcPct val="100041"/>
              </a:lnSpc>
              <a:spcBef>
                <a:spcPts val="30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000" b="1" spc="14" dirty="0" smtClean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3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6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ñal</a:t>
            </a:r>
            <a:r>
              <a:rPr sz="1000" b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ada, nos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ndica</a:t>
            </a:r>
            <a:r>
              <a:rPr sz="1000" b="1" spc="-4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encia.</a:t>
            </a:r>
            <a:r>
              <a:rPr sz="1000" b="1" spc="-5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iemp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-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0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dBm 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3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tiene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encia</a:t>
            </a:r>
            <a:r>
              <a:rPr sz="1000" b="1" spc="-5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ada.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76063" y="2492883"/>
            <a:ext cx="2376296" cy="216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607">
              <a:lnSpc>
                <a:spcPct val="95825"/>
              </a:lnSpc>
              <a:spcBef>
                <a:spcPts val="400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ual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ce</a:t>
            </a:r>
            <a:r>
              <a:rPr sz="1000" b="1" spc="-4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3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 Read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04054" y="1772805"/>
            <a:ext cx="2520315" cy="504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4419" marR="45203" algn="ctr">
              <a:lnSpc>
                <a:spcPct val="100041"/>
              </a:lnSpc>
              <a:spcBef>
                <a:spcPts val="395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eteam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3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1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1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con</a:t>
            </a:r>
            <a:r>
              <a:rPr sz="1000" b="1" spc="-2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alor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 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inal,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-1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nece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io, ajustam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38883" y="905335"/>
            <a:ext cx="482889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-54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icam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ra,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pue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lt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Chi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90113" y="5215595"/>
            <a:ext cx="2931622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De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tti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78407" y="458374"/>
            <a:ext cx="6344031" cy="624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63015" marR="1348333" algn="ctr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4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ne</a:t>
            </a:r>
            <a:r>
              <a:rPr sz="2400" spc="-14" dirty="0" smtClean="0">
                <a:latin typeface="Arial"/>
                <a:cs typeface="Arial"/>
              </a:rPr>
              <a:t>x</a:t>
            </a:r>
            <a:r>
              <a:rPr sz="2400" spc="0" dirty="0" smtClean="0">
                <a:latin typeface="Arial"/>
                <a:cs typeface="Arial"/>
              </a:rPr>
              <a:t>i</a:t>
            </a:r>
            <a:r>
              <a:rPr sz="2400" spc="-4" dirty="0" smtClean="0">
                <a:latin typeface="Arial"/>
                <a:cs typeface="Arial"/>
              </a:rPr>
              <a:t>ó</a:t>
            </a: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4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Loc</a:t>
            </a:r>
            <a:r>
              <a:rPr sz="2400" spc="-4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l</a:t>
            </a:r>
            <a:r>
              <a:rPr sz="2400" spc="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a Remotos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785"/>
              </a:spcBef>
            </a:pPr>
            <a:r>
              <a:rPr sz="1200" spc="0" dirty="0" smtClean="0">
                <a:latin typeface="Arial"/>
                <a:cs typeface="Arial"/>
              </a:rPr>
              <a:t>Al 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one</a:t>
            </a:r>
            <a:r>
              <a:rPr sz="1200" spc="0" dirty="0" smtClean="0">
                <a:latin typeface="Arial"/>
                <a:cs typeface="Arial"/>
              </a:rPr>
              <a:t>ct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4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027047" y="5215595"/>
            <a:ext cx="5266992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q</a:t>
            </a:r>
            <a:r>
              <a:rPr sz="1200" spc="4" dirty="0" smtClean="0">
                <a:latin typeface="Arial"/>
                <a:cs typeface="Arial"/>
              </a:rPr>
              <a:t>ueda</a:t>
            </a:r>
            <a:r>
              <a:rPr sz="1200" spc="-4" dirty="0" smtClean="0">
                <a:latin typeface="Arial"/>
                <a:cs typeface="Arial"/>
              </a:rPr>
              <a:t>rno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tra</a:t>
            </a:r>
            <a:r>
              <a:rPr sz="1200" spc="9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sta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-4" dirty="0" smtClean="0">
                <a:latin typeface="Arial"/>
                <a:cs typeface="Arial"/>
              </a:rPr>
              <a:t>ra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9" dirty="0" smtClean="0">
                <a:latin typeface="Arial"/>
                <a:cs typeface="Arial"/>
              </a:rPr>
              <a:t>ó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ja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OFF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36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20081" y="1772881"/>
            <a:ext cx="2016252" cy="1015657"/>
          </a:xfrm>
          <a:custGeom>
            <a:avLst/>
            <a:gdLst/>
            <a:ahLst/>
            <a:cxnLst/>
            <a:rect l="l" t="t" r="r" b="b"/>
            <a:pathLst>
              <a:path w="2016252" h="1015657">
                <a:moveTo>
                  <a:pt x="0" y="1015657"/>
                </a:moveTo>
                <a:lnTo>
                  <a:pt x="2016252" y="1015657"/>
                </a:lnTo>
                <a:lnTo>
                  <a:pt x="2016252" y="0"/>
                </a:lnTo>
                <a:lnTo>
                  <a:pt x="0" y="0"/>
                </a:lnTo>
                <a:lnTo>
                  <a:pt x="0" y="1015657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9901" y="1889378"/>
            <a:ext cx="1441323" cy="395859"/>
          </a:xfrm>
          <a:custGeom>
            <a:avLst/>
            <a:gdLst/>
            <a:ahLst/>
            <a:cxnLst/>
            <a:rect l="l" t="t" r="r" b="b"/>
            <a:pathLst>
              <a:path w="1441323" h="395859">
                <a:moveTo>
                  <a:pt x="10413" y="34290"/>
                </a:moveTo>
                <a:lnTo>
                  <a:pt x="24991" y="38708"/>
                </a:lnTo>
                <a:lnTo>
                  <a:pt x="1439037" y="395859"/>
                </a:lnTo>
                <a:lnTo>
                  <a:pt x="1441323" y="386588"/>
                </a:lnTo>
                <a:lnTo>
                  <a:pt x="27287" y="29439"/>
                </a:lnTo>
                <a:lnTo>
                  <a:pt x="10287" y="25146"/>
                </a:lnTo>
                <a:lnTo>
                  <a:pt x="8000" y="34417"/>
                </a:lnTo>
                <a:lnTo>
                  <a:pt x="68834" y="94869"/>
                </a:lnTo>
                <a:lnTo>
                  <a:pt x="70738" y="96774"/>
                </a:lnTo>
                <a:lnTo>
                  <a:pt x="73660" y="96774"/>
                </a:lnTo>
                <a:lnTo>
                  <a:pt x="77343" y="92963"/>
                </a:lnTo>
                <a:lnTo>
                  <a:pt x="77343" y="89916"/>
                </a:lnTo>
                <a:lnTo>
                  <a:pt x="75437" y="88137"/>
                </a:lnTo>
                <a:lnTo>
                  <a:pt x="24991" y="38708"/>
                </a:lnTo>
                <a:lnTo>
                  <a:pt x="10413" y="34290"/>
                </a:lnTo>
                <a:lnTo>
                  <a:pt x="12446" y="26416"/>
                </a:lnTo>
                <a:lnTo>
                  <a:pt x="18198" y="32052"/>
                </a:lnTo>
                <a:lnTo>
                  <a:pt x="10413" y="34290"/>
                </a:lnTo>
                <a:close/>
              </a:path>
              <a:path w="1441323" h="395859">
                <a:moveTo>
                  <a:pt x="97789" y="1524"/>
                </a:moveTo>
                <a:lnTo>
                  <a:pt x="95123" y="0"/>
                </a:lnTo>
                <a:lnTo>
                  <a:pt x="92583" y="762"/>
                </a:lnTo>
                <a:lnTo>
                  <a:pt x="0" y="27432"/>
                </a:lnTo>
                <a:lnTo>
                  <a:pt x="68834" y="94869"/>
                </a:lnTo>
                <a:lnTo>
                  <a:pt x="8000" y="34417"/>
                </a:lnTo>
                <a:lnTo>
                  <a:pt x="10287" y="25146"/>
                </a:lnTo>
                <a:lnTo>
                  <a:pt x="27287" y="29439"/>
                </a:lnTo>
                <a:lnTo>
                  <a:pt x="95250" y="9906"/>
                </a:lnTo>
                <a:lnTo>
                  <a:pt x="97789" y="9144"/>
                </a:lnTo>
                <a:lnTo>
                  <a:pt x="99187" y="6476"/>
                </a:lnTo>
                <a:lnTo>
                  <a:pt x="97789" y="1524"/>
                </a:lnTo>
                <a:close/>
              </a:path>
              <a:path w="1441323" h="395859">
                <a:moveTo>
                  <a:pt x="18198" y="32052"/>
                </a:moveTo>
                <a:lnTo>
                  <a:pt x="12446" y="26416"/>
                </a:lnTo>
                <a:lnTo>
                  <a:pt x="10413" y="34290"/>
                </a:lnTo>
                <a:lnTo>
                  <a:pt x="18198" y="3205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89659" y="5215595"/>
            <a:ext cx="6137833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namo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ite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Su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-4" dirty="0" smtClean="0">
                <a:latin typeface="Arial"/>
                <a:cs typeface="Arial"/>
              </a:rPr>
              <a:t>nd</a:t>
            </a:r>
            <a:r>
              <a:rPr sz="1200" spc="0" dirty="0" smtClean="0">
                <a:latin typeface="Arial"/>
                <a:cs typeface="Arial"/>
              </a:rPr>
              <a:t>iente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pue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lt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odo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0</a:t>
            </a:r>
            <a:r>
              <a:rPr sz="1200" spc="0" dirty="0" smtClean="0"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220081" y="1772881"/>
            <a:ext cx="2016252" cy="1015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0153" marR="911518" algn="ctr">
              <a:lnSpc>
                <a:spcPct val="95825"/>
              </a:lnSpc>
              <a:spcBef>
                <a:spcPts val="39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01</a:t>
            </a:r>
            <a:endParaRPr sz="1000">
              <a:latin typeface="Arial"/>
              <a:cs typeface="Arial"/>
            </a:endParaRPr>
          </a:p>
          <a:p>
            <a:pPr marL="920153" marR="911291" algn="ctr">
              <a:lnSpc>
                <a:spcPct val="95825"/>
              </a:lnSpc>
              <a:spcBef>
                <a:spcPts val="5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02</a:t>
            </a:r>
            <a:endParaRPr sz="1000">
              <a:latin typeface="Arial"/>
              <a:cs typeface="Arial"/>
            </a:endParaRPr>
          </a:p>
          <a:p>
            <a:pPr marL="920153" marR="911518" algn="ctr">
              <a:lnSpc>
                <a:spcPct val="95825"/>
              </a:lnSpc>
              <a:spcBef>
                <a:spcPts val="5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03</a:t>
            </a:r>
            <a:endParaRPr sz="1000">
              <a:latin typeface="Arial"/>
              <a:cs typeface="Arial"/>
            </a:endParaRPr>
          </a:p>
          <a:p>
            <a:pPr marL="920153" marR="911518" algn="ctr">
              <a:lnSpc>
                <a:spcPct val="95825"/>
              </a:lnSpc>
              <a:spcBef>
                <a:spcPts val="5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04</a:t>
            </a:r>
            <a:endParaRPr sz="1000">
              <a:latin typeface="Arial"/>
              <a:cs typeface="Arial"/>
            </a:endParaRPr>
          </a:p>
          <a:p>
            <a:pPr marL="22575" marR="12428" algn="ctr">
              <a:lnSpc>
                <a:spcPct val="95825"/>
              </a:lnSpc>
              <a:spcBef>
                <a:spcPts val="50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eg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ú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ponda</a:t>
            </a:r>
            <a:r>
              <a:rPr sz="1000" b="1" spc="-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05397" marR="197094" algn="ctr">
              <a:lnSpc>
                <a:spcPct val="95825"/>
              </a:lnSpc>
              <a:spcBef>
                <a:spcPts val="50"/>
              </a:spcBef>
            </a:pP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donde</a:t>
            </a:r>
            <a:r>
              <a:rPr sz="1000" b="1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sta</a:t>
            </a:r>
            <a:r>
              <a:rPr sz="1000" b="1" spc="-1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ado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4971" y="1688147"/>
            <a:ext cx="1656206" cy="381063"/>
          </a:xfrm>
          <a:custGeom>
            <a:avLst/>
            <a:gdLst/>
            <a:ahLst/>
            <a:cxnLst/>
            <a:rect l="l" t="t" r="r" b="b"/>
            <a:pathLst>
              <a:path w="1656206" h="381063">
                <a:moveTo>
                  <a:pt x="0" y="381063"/>
                </a:moveTo>
                <a:lnTo>
                  <a:pt x="1656206" y="381063"/>
                </a:lnTo>
                <a:lnTo>
                  <a:pt x="1656206" y="0"/>
                </a:lnTo>
                <a:lnTo>
                  <a:pt x="0" y="0"/>
                </a:lnTo>
                <a:lnTo>
                  <a:pt x="0" y="38106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95091" y="1857502"/>
            <a:ext cx="91821" cy="99822"/>
          </a:xfrm>
          <a:custGeom>
            <a:avLst/>
            <a:gdLst/>
            <a:ahLst/>
            <a:cxnLst/>
            <a:rect l="l" t="t" r="r" b="b"/>
            <a:pathLst>
              <a:path w="91821" h="99822">
                <a:moveTo>
                  <a:pt x="18888" y="51255"/>
                </a:moveTo>
                <a:lnTo>
                  <a:pt x="11684" y="47244"/>
                </a:lnTo>
                <a:lnTo>
                  <a:pt x="11937" y="55499"/>
                </a:lnTo>
                <a:lnTo>
                  <a:pt x="18888" y="51255"/>
                </a:lnTo>
                <a:close/>
              </a:path>
              <a:path w="91821" h="99822">
                <a:moveTo>
                  <a:pt x="11684" y="47244"/>
                </a:moveTo>
                <a:lnTo>
                  <a:pt x="9525" y="56134"/>
                </a:lnTo>
                <a:lnTo>
                  <a:pt x="27043" y="55796"/>
                </a:lnTo>
                <a:lnTo>
                  <a:pt x="1580007" y="25908"/>
                </a:lnTo>
                <a:lnTo>
                  <a:pt x="1579880" y="16383"/>
                </a:lnTo>
                <a:lnTo>
                  <a:pt x="27061" y="46266"/>
                </a:lnTo>
                <a:lnTo>
                  <a:pt x="9271" y="46609"/>
                </a:lnTo>
                <a:lnTo>
                  <a:pt x="0" y="51562"/>
                </a:lnTo>
                <a:lnTo>
                  <a:pt x="84074" y="98551"/>
                </a:lnTo>
                <a:lnTo>
                  <a:pt x="9525" y="56134"/>
                </a:lnTo>
                <a:lnTo>
                  <a:pt x="11684" y="47244"/>
                </a:lnTo>
                <a:lnTo>
                  <a:pt x="18888" y="51255"/>
                </a:lnTo>
                <a:lnTo>
                  <a:pt x="11937" y="55499"/>
                </a:lnTo>
                <a:lnTo>
                  <a:pt x="11684" y="47244"/>
                </a:lnTo>
                <a:close/>
              </a:path>
              <a:path w="91821" h="99822">
                <a:moveTo>
                  <a:pt x="84074" y="98551"/>
                </a:moveTo>
                <a:lnTo>
                  <a:pt x="86360" y="99822"/>
                </a:lnTo>
                <a:lnTo>
                  <a:pt x="89281" y="98933"/>
                </a:lnTo>
                <a:lnTo>
                  <a:pt x="91821" y="94361"/>
                </a:lnTo>
                <a:lnTo>
                  <a:pt x="91059" y="91439"/>
                </a:lnTo>
                <a:lnTo>
                  <a:pt x="88773" y="90170"/>
                </a:lnTo>
                <a:lnTo>
                  <a:pt x="27043" y="55796"/>
                </a:lnTo>
                <a:lnTo>
                  <a:pt x="9525" y="56134"/>
                </a:lnTo>
                <a:lnTo>
                  <a:pt x="84074" y="98551"/>
                </a:lnTo>
                <a:close/>
              </a:path>
              <a:path w="91821" h="99822">
                <a:moveTo>
                  <a:pt x="87375" y="762"/>
                </a:moveTo>
                <a:lnTo>
                  <a:pt x="84455" y="0"/>
                </a:lnTo>
                <a:lnTo>
                  <a:pt x="82296" y="1397"/>
                </a:lnTo>
                <a:lnTo>
                  <a:pt x="0" y="51562"/>
                </a:lnTo>
                <a:lnTo>
                  <a:pt x="9271" y="46609"/>
                </a:lnTo>
                <a:lnTo>
                  <a:pt x="27061" y="46266"/>
                </a:lnTo>
                <a:lnTo>
                  <a:pt x="87249" y="9525"/>
                </a:lnTo>
                <a:lnTo>
                  <a:pt x="89408" y="8127"/>
                </a:lnTo>
                <a:lnTo>
                  <a:pt x="90170" y="5207"/>
                </a:lnTo>
                <a:lnTo>
                  <a:pt x="87375" y="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3784" y="2344674"/>
            <a:ext cx="252349" cy="288036"/>
          </a:xfrm>
          <a:custGeom>
            <a:avLst/>
            <a:gdLst/>
            <a:ahLst/>
            <a:cxnLst/>
            <a:rect l="l" t="t" r="r" b="b"/>
            <a:pathLst>
              <a:path w="252349" h="288036">
                <a:moveTo>
                  <a:pt x="0" y="144017"/>
                </a:moveTo>
                <a:lnTo>
                  <a:pt x="732" y="128413"/>
                </a:lnTo>
                <a:lnTo>
                  <a:pt x="2881" y="113291"/>
                </a:lnTo>
                <a:lnTo>
                  <a:pt x="6369" y="98738"/>
                </a:lnTo>
                <a:lnTo>
                  <a:pt x="11121" y="84840"/>
                </a:lnTo>
                <a:lnTo>
                  <a:pt x="17060" y="71684"/>
                </a:lnTo>
                <a:lnTo>
                  <a:pt x="24113" y="59357"/>
                </a:lnTo>
                <a:lnTo>
                  <a:pt x="32201" y="47945"/>
                </a:lnTo>
                <a:lnTo>
                  <a:pt x="41251" y="37536"/>
                </a:lnTo>
                <a:lnTo>
                  <a:pt x="51185" y="28215"/>
                </a:lnTo>
                <a:lnTo>
                  <a:pt x="61929" y="20069"/>
                </a:lnTo>
                <a:lnTo>
                  <a:pt x="73406" y="13185"/>
                </a:lnTo>
                <a:lnTo>
                  <a:pt x="85540" y="7651"/>
                </a:lnTo>
                <a:lnTo>
                  <a:pt x="98257" y="3551"/>
                </a:lnTo>
                <a:lnTo>
                  <a:pt x="111479" y="974"/>
                </a:lnTo>
                <a:lnTo>
                  <a:pt x="125132" y="5"/>
                </a:lnTo>
                <a:lnTo>
                  <a:pt x="126238" y="0"/>
                </a:lnTo>
                <a:lnTo>
                  <a:pt x="139904" y="837"/>
                </a:lnTo>
                <a:lnTo>
                  <a:pt x="153148" y="3291"/>
                </a:lnTo>
                <a:lnTo>
                  <a:pt x="165895" y="7276"/>
                </a:lnTo>
                <a:lnTo>
                  <a:pt x="178069" y="12704"/>
                </a:lnTo>
                <a:lnTo>
                  <a:pt x="189592" y="19489"/>
                </a:lnTo>
                <a:lnTo>
                  <a:pt x="200390" y="27543"/>
                </a:lnTo>
                <a:lnTo>
                  <a:pt x="210385" y="36781"/>
                </a:lnTo>
                <a:lnTo>
                  <a:pt x="219503" y="47115"/>
                </a:lnTo>
                <a:lnTo>
                  <a:pt x="227666" y="58459"/>
                </a:lnTo>
                <a:lnTo>
                  <a:pt x="234799" y="70725"/>
                </a:lnTo>
                <a:lnTo>
                  <a:pt x="240825" y="83827"/>
                </a:lnTo>
                <a:lnTo>
                  <a:pt x="245669" y="97679"/>
                </a:lnTo>
                <a:lnTo>
                  <a:pt x="249254" y="112193"/>
                </a:lnTo>
                <a:lnTo>
                  <a:pt x="251505" y="127282"/>
                </a:lnTo>
                <a:lnTo>
                  <a:pt x="252345" y="142861"/>
                </a:lnTo>
                <a:lnTo>
                  <a:pt x="252349" y="144017"/>
                </a:lnTo>
                <a:lnTo>
                  <a:pt x="251615" y="159628"/>
                </a:lnTo>
                <a:lnTo>
                  <a:pt x="249465" y="174757"/>
                </a:lnTo>
                <a:lnTo>
                  <a:pt x="245975" y="189316"/>
                </a:lnTo>
                <a:lnTo>
                  <a:pt x="241220" y="203219"/>
                </a:lnTo>
                <a:lnTo>
                  <a:pt x="235278" y="216379"/>
                </a:lnTo>
                <a:lnTo>
                  <a:pt x="228224" y="228709"/>
                </a:lnTo>
                <a:lnTo>
                  <a:pt x="220133" y="240123"/>
                </a:lnTo>
                <a:lnTo>
                  <a:pt x="211083" y="250534"/>
                </a:lnTo>
                <a:lnTo>
                  <a:pt x="201149" y="259855"/>
                </a:lnTo>
                <a:lnTo>
                  <a:pt x="190408" y="267999"/>
                </a:lnTo>
                <a:lnTo>
                  <a:pt x="178935" y="274880"/>
                </a:lnTo>
                <a:lnTo>
                  <a:pt x="166807" y="280410"/>
                </a:lnTo>
                <a:lnTo>
                  <a:pt x="154099" y="284503"/>
                </a:lnTo>
                <a:lnTo>
                  <a:pt x="140888" y="287072"/>
                </a:lnTo>
                <a:lnTo>
                  <a:pt x="127250" y="288031"/>
                </a:lnTo>
                <a:lnTo>
                  <a:pt x="126238" y="288036"/>
                </a:lnTo>
                <a:lnTo>
                  <a:pt x="112554" y="287199"/>
                </a:lnTo>
                <a:lnTo>
                  <a:pt x="99294" y="284747"/>
                </a:lnTo>
                <a:lnTo>
                  <a:pt x="86534" y="280765"/>
                </a:lnTo>
                <a:lnTo>
                  <a:pt x="74350" y="275342"/>
                </a:lnTo>
                <a:lnTo>
                  <a:pt x="62818" y="268563"/>
                </a:lnTo>
                <a:lnTo>
                  <a:pt x="52013" y="260514"/>
                </a:lnTo>
                <a:lnTo>
                  <a:pt x="42012" y="251284"/>
                </a:lnTo>
                <a:lnTo>
                  <a:pt x="32889" y="240958"/>
                </a:lnTo>
                <a:lnTo>
                  <a:pt x="24721" y="229623"/>
                </a:lnTo>
                <a:lnTo>
                  <a:pt x="17583" y="217366"/>
                </a:lnTo>
                <a:lnTo>
                  <a:pt x="11552" y="204273"/>
                </a:lnTo>
                <a:lnTo>
                  <a:pt x="6702" y="190431"/>
                </a:lnTo>
                <a:lnTo>
                  <a:pt x="3111" y="175927"/>
                </a:lnTo>
                <a:lnTo>
                  <a:pt x="853" y="160847"/>
                </a:lnTo>
                <a:lnTo>
                  <a:pt x="4" y="145278"/>
                </a:lnTo>
                <a:lnTo>
                  <a:pt x="0" y="144017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6133" y="2522092"/>
            <a:ext cx="70358" cy="93980"/>
          </a:xfrm>
          <a:custGeom>
            <a:avLst/>
            <a:gdLst/>
            <a:ahLst/>
            <a:cxnLst/>
            <a:rect l="l" t="t" r="r" b="b"/>
            <a:pathLst>
              <a:path w="70358" h="93980">
                <a:moveTo>
                  <a:pt x="27053" y="6091"/>
                </a:moveTo>
                <a:lnTo>
                  <a:pt x="12573" y="1524"/>
                </a:lnTo>
                <a:lnTo>
                  <a:pt x="17683" y="7734"/>
                </a:lnTo>
                <a:lnTo>
                  <a:pt x="27053" y="6091"/>
                </a:lnTo>
                <a:close/>
              </a:path>
              <a:path w="70358" h="93980">
                <a:moveTo>
                  <a:pt x="100837" y="-9016"/>
                </a:moveTo>
                <a:lnTo>
                  <a:pt x="100456" y="-11683"/>
                </a:lnTo>
                <a:lnTo>
                  <a:pt x="97536" y="-16001"/>
                </a:lnTo>
                <a:lnTo>
                  <a:pt x="94868" y="-15493"/>
                </a:lnTo>
                <a:lnTo>
                  <a:pt x="0" y="1270"/>
                </a:lnTo>
                <a:lnTo>
                  <a:pt x="10541" y="0"/>
                </a:lnTo>
                <a:lnTo>
                  <a:pt x="9652" y="9144"/>
                </a:lnTo>
                <a:lnTo>
                  <a:pt x="23746" y="15104"/>
                </a:lnTo>
                <a:lnTo>
                  <a:pt x="1087246" y="407289"/>
                </a:lnTo>
                <a:lnTo>
                  <a:pt x="1090549" y="398399"/>
                </a:lnTo>
                <a:lnTo>
                  <a:pt x="27053" y="6091"/>
                </a:lnTo>
                <a:lnTo>
                  <a:pt x="17683" y="7734"/>
                </a:lnTo>
                <a:lnTo>
                  <a:pt x="12573" y="1524"/>
                </a:lnTo>
                <a:lnTo>
                  <a:pt x="27053" y="6091"/>
                </a:lnTo>
                <a:lnTo>
                  <a:pt x="96519" y="-6095"/>
                </a:lnTo>
                <a:lnTo>
                  <a:pt x="99187" y="-6603"/>
                </a:lnTo>
                <a:lnTo>
                  <a:pt x="100837" y="-9016"/>
                </a:lnTo>
                <a:close/>
              </a:path>
              <a:path w="70358" h="93980">
                <a:moveTo>
                  <a:pt x="7239" y="9017"/>
                </a:moveTo>
                <a:lnTo>
                  <a:pt x="23746" y="15104"/>
                </a:lnTo>
                <a:lnTo>
                  <a:pt x="9652" y="9144"/>
                </a:lnTo>
                <a:lnTo>
                  <a:pt x="10541" y="0"/>
                </a:lnTo>
                <a:lnTo>
                  <a:pt x="0" y="1270"/>
                </a:lnTo>
                <a:lnTo>
                  <a:pt x="61214" y="75565"/>
                </a:lnTo>
                <a:lnTo>
                  <a:pt x="62992" y="77597"/>
                </a:lnTo>
                <a:lnTo>
                  <a:pt x="65912" y="77978"/>
                </a:lnTo>
                <a:lnTo>
                  <a:pt x="69977" y="74549"/>
                </a:lnTo>
                <a:lnTo>
                  <a:pt x="70358" y="71628"/>
                </a:lnTo>
                <a:lnTo>
                  <a:pt x="68580" y="69596"/>
                </a:lnTo>
                <a:lnTo>
                  <a:pt x="23746" y="15104"/>
                </a:lnTo>
                <a:lnTo>
                  <a:pt x="7239" y="90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3507" y="2752407"/>
            <a:ext cx="1656207" cy="381063"/>
          </a:xfrm>
          <a:custGeom>
            <a:avLst/>
            <a:gdLst/>
            <a:ahLst/>
            <a:cxnLst/>
            <a:rect l="l" t="t" r="r" b="b"/>
            <a:pathLst>
              <a:path w="1656207" h="381063">
                <a:moveTo>
                  <a:pt x="0" y="381063"/>
                </a:moveTo>
                <a:lnTo>
                  <a:pt x="1656207" y="381063"/>
                </a:lnTo>
                <a:lnTo>
                  <a:pt x="1656207" y="0"/>
                </a:lnTo>
                <a:lnTo>
                  <a:pt x="0" y="0"/>
                </a:lnTo>
                <a:lnTo>
                  <a:pt x="0" y="38106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77921" y="905335"/>
            <a:ext cx="295468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jus</a:t>
            </a:r>
            <a:r>
              <a:rPr sz="1200" spc="4" dirty="0" smtClean="0">
                <a:latin typeface="Arial"/>
                <a:cs typeface="Arial"/>
              </a:rPr>
              <a:t>tam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lores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enu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9" dirty="0" smtClean="0">
                <a:latin typeface="Arial"/>
                <a:cs typeface="Arial"/>
              </a:rPr>
              <a:t>ó</a:t>
            </a:r>
            <a:r>
              <a:rPr sz="1200" spc="0" dirty="0" smtClean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6722" y="1831481"/>
            <a:ext cx="80262" cy="149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400" b="1" spc="-4" dirty="0" smtClean="0">
                <a:solidFill>
                  <a:srgbClr val="FF0000"/>
                </a:solidFill>
                <a:latin typeface="Arial"/>
                <a:cs typeface="Arial"/>
              </a:rPr>
              <a:t>10</a:t>
            </a:r>
            <a:endParaRPr sz="400">
              <a:latin typeface="Arial"/>
              <a:cs typeface="Arial"/>
            </a:endParaRPr>
          </a:p>
          <a:p>
            <a:pPr marL="28955">
              <a:lnSpc>
                <a:spcPct val="95825"/>
              </a:lnSpc>
              <a:spcBef>
                <a:spcPts val="120"/>
              </a:spcBef>
            </a:pPr>
            <a:r>
              <a:rPr sz="400" b="1" spc="0" dirty="0" smtClean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9748" y="5215595"/>
            <a:ext cx="7037146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4036" marR="22859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Se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lor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ar</a:t>
            </a:r>
            <a:r>
              <a:rPr sz="1200" spc="0" dirty="0" smtClean="0">
                <a:latin typeface="Arial"/>
                <a:cs typeface="Arial"/>
              </a:rPr>
              <a:t>io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lu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just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s.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54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icamos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ibra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óp</a:t>
            </a:r>
            <a:r>
              <a:rPr sz="1200" spc="0" dirty="0" smtClean="0">
                <a:latin typeface="Arial"/>
                <a:cs typeface="Arial"/>
              </a:rPr>
              <a:t>tic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i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Op</a:t>
            </a:r>
            <a:r>
              <a:rPr sz="1200" spc="0" dirty="0" smtClean="0">
                <a:latin typeface="Arial"/>
                <a:cs typeface="Arial"/>
              </a:rPr>
              <a:t>tic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Rx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-9" dirty="0" smtClean="0">
                <a:latin typeface="Arial"/>
                <a:cs typeface="Arial"/>
              </a:rPr>
              <a:t>w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peo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-</a:t>
            </a:r>
            <a:r>
              <a:rPr sz="1200" spc="4" dirty="0" smtClean="0">
                <a:latin typeface="Arial"/>
                <a:cs typeface="Arial"/>
              </a:rPr>
              <a:t>9dB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 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me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 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to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3507" y="2752407"/>
            <a:ext cx="1656207" cy="381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2343" marR="10683" indent="-188975">
              <a:lnSpc>
                <a:spcPct val="100041"/>
              </a:lnSpc>
              <a:spcBef>
                <a:spcPts val="305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link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f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ibra óp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ica</a:t>
            </a:r>
            <a:r>
              <a:rPr sz="1000" b="1" spc="-3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con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master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74971" y="1688147"/>
            <a:ext cx="1656206" cy="381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79754" marR="75155" indent="-483488">
              <a:lnSpc>
                <a:spcPct val="100041"/>
              </a:lnSpc>
              <a:spcBef>
                <a:spcPts val="24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gam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st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alor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 inicia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11449" y="905335"/>
            <a:ext cx="288625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in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he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uea</a:t>
            </a:r>
            <a:r>
              <a:rPr sz="1200" spc="-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85187" y="5215595"/>
            <a:ext cx="4542655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i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ir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7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tti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lu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Con</a:t>
            </a:r>
            <a:r>
              <a:rPr sz="1200" b="1" spc="-4" dirty="0" smtClean="0">
                <a:latin typeface="Arial"/>
                <a:cs typeface="Arial"/>
              </a:rPr>
              <a:t>f</a:t>
            </a:r>
            <a:r>
              <a:rPr sz="1200" b="1" spc="0" dirty="0" smtClean="0">
                <a:latin typeface="Arial"/>
                <a:cs typeface="Arial"/>
              </a:rPr>
              <a:t>ig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74971" y="1630997"/>
            <a:ext cx="1656206" cy="381063"/>
          </a:xfrm>
          <a:custGeom>
            <a:avLst/>
            <a:gdLst/>
            <a:ahLst/>
            <a:cxnLst/>
            <a:rect l="l" t="t" r="r" b="b"/>
            <a:pathLst>
              <a:path w="1656206" h="381063">
                <a:moveTo>
                  <a:pt x="0" y="381063"/>
                </a:moveTo>
                <a:lnTo>
                  <a:pt x="1656206" y="381063"/>
                </a:lnTo>
                <a:lnTo>
                  <a:pt x="1656206" y="0"/>
                </a:lnTo>
                <a:lnTo>
                  <a:pt x="0" y="0"/>
                </a:lnTo>
                <a:lnTo>
                  <a:pt x="0" y="38106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95091" y="1800352"/>
            <a:ext cx="91821" cy="99822"/>
          </a:xfrm>
          <a:custGeom>
            <a:avLst/>
            <a:gdLst/>
            <a:ahLst/>
            <a:cxnLst/>
            <a:rect l="l" t="t" r="r" b="b"/>
            <a:pathLst>
              <a:path w="91821" h="99822">
                <a:moveTo>
                  <a:pt x="18888" y="51255"/>
                </a:moveTo>
                <a:lnTo>
                  <a:pt x="11684" y="47244"/>
                </a:lnTo>
                <a:lnTo>
                  <a:pt x="11937" y="55499"/>
                </a:lnTo>
                <a:lnTo>
                  <a:pt x="18888" y="51255"/>
                </a:lnTo>
                <a:close/>
              </a:path>
              <a:path w="91821" h="99822">
                <a:moveTo>
                  <a:pt x="11684" y="47244"/>
                </a:moveTo>
                <a:lnTo>
                  <a:pt x="9525" y="56134"/>
                </a:lnTo>
                <a:lnTo>
                  <a:pt x="27043" y="55796"/>
                </a:lnTo>
                <a:lnTo>
                  <a:pt x="1580007" y="25908"/>
                </a:lnTo>
                <a:lnTo>
                  <a:pt x="1579880" y="16383"/>
                </a:lnTo>
                <a:lnTo>
                  <a:pt x="27061" y="46266"/>
                </a:lnTo>
                <a:lnTo>
                  <a:pt x="9271" y="46609"/>
                </a:lnTo>
                <a:lnTo>
                  <a:pt x="0" y="51562"/>
                </a:lnTo>
                <a:lnTo>
                  <a:pt x="84074" y="98551"/>
                </a:lnTo>
                <a:lnTo>
                  <a:pt x="9525" y="56134"/>
                </a:lnTo>
                <a:lnTo>
                  <a:pt x="11684" y="47244"/>
                </a:lnTo>
                <a:lnTo>
                  <a:pt x="18888" y="51255"/>
                </a:lnTo>
                <a:lnTo>
                  <a:pt x="11937" y="55499"/>
                </a:lnTo>
                <a:lnTo>
                  <a:pt x="11684" y="47244"/>
                </a:lnTo>
                <a:close/>
              </a:path>
              <a:path w="91821" h="99822">
                <a:moveTo>
                  <a:pt x="84074" y="98551"/>
                </a:moveTo>
                <a:lnTo>
                  <a:pt x="86360" y="99822"/>
                </a:lnTo>
                <a:lnTo>
                  <a:pt x="89281" y="98933"/>
                </a:lnTo>
                <a:lnTo>
                  <a:pt x="91821" y="94361"/>
                </a:lnTo>
                <a:lnTo>
                  <a:pt x="91059" y="91439"/>
                </a:lnTo>
                <a:lnTo>
                  <a:pt x="88773" y="90170"/>
                </a:lnTo>
                <a:lnTo>
                  <a:pt x="27043" y="55796"/>
                </a:lnTo>
                <a:lnTo>
                  <a:pt x="9525" y="56134"/>
                </a:lnTo>
                <a:lnTo>
                  <a:pt x="84074" y="98551"/>
                </a:lnTo>
                <a:close/>
              </a:path>
              <a:path w="91821" h="99822">
                <a:moveTo>
                  <a:pt x="87375" y="762"/>
                </a:moveTo>
                <a:lnTo>
                  <a:pt x="84455" y="0"/>
                </a:lnTo>
                <a:lnTo>
                  <a:pt x="82296" y="1397"/>
                </a:lnTo>
                <a:lnTo>
                  <a:pt x="0" y="51562"/>
                </a:lnTo>
                <a:lnTo>
                  <a:pt x="9271" y="46609"/>
                </a:lnTo>
                <a:lnTo>
                  <a:pt x="27061" y="46266"/>
                </a:lnTo>
                <a:lnTo>
                  <a:pt x="87249" y="9525"/>
                </a:lnTo>
                <a:lnTo>
                  <a:pt x="89408" y="8127"/>
                </a:lnTo>
                <a:lnTo>
                  <a:pt x="90170" y="5207"/>
                </a:lnTo>
                <a:lnTo>
                  <a:pt x="87375" y="7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53132" y="416083"/>
            <a:ext cx="62920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U</a:t>
            </a:r>
            <a:r>
              <a:rPr sz="2400" spc="-4" dirty="0" smtClean="0">
                <a:latin typeface="Arial"/>
                <a:cs typeface="Arial"/>
              </a:rPr>
              <a:t>n</a:t>
            </a:r>
            <a:r>
              <a:rPr sz="2400" spc="0" dirty="0" smtClean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7479" y="416083"/>
            <a:ext cx="3119424" cy="6670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vez que la</a:t>
            </a:r>
            <a:r>
              <a:rPr sz="2400" spc="9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BTS</a:t>
            </a:r>
            <a:r>
              <a:rPr sz="2400" spc="-9" dirty="0" smtClean="0">
                <a:latin typeface="Arial"/>
                <a:cs typeface="Arial"/>
              </a:rPr>
              <a:t> e</a:t>
            </a:r>
            <a:r>
              <a:rPr sz="2400" spc="0" dirty="0" smtClean="0">
                <a:latin typeface="Arial"/>
                <a:cs typeface="Arial"/>
              </a:rPr>
              <a:t>sta</a:t>
            </a:r>
            <a:r>
              <a:rPr sz="2400" spc="4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al</a:t>
            </a:r>
            <a:endParaRPr sz="2400">
              <a:latin typeface="Arial"/>
              <a:cs typeface="Arial"/>
            </a:endParaRPr>
          </a:p>
          <a:p>
            <a:pPr marL="38277" marR="27686">
              <a:lnSpc>
                <a:spcPct val="95825"/>
              </a:lnSpc>
              <a:spcBef>
                <a:spcPts val="1118"/>
              </a:spcBef>
            </a:pP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 lib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rar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9604" y="416083"/>
            <a:ext cx="57922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aire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23641" y="5215595"/>
            <a:ext cx="286464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ora</a:t>
            </a:r>
            <a:r>
              <a:rPr sz="1200" spc="-14" dirty="0" smtClean="0">
                <a:latin typeface="Arial"/>
                <a:cs typeface="Arial"/>
              </a:rPr>
              <a:t> v</a:t>
            </a:r>
            <a:r>
              <a:rPr sz="1200" spc="0" dirty="0" smtClean="0">
                <a:latin typeface="Arial"/>
                <a:cs typeface="Arial"/>
              </a:rPr>
              <a:t>er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alo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 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ncia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74971" y="1630997"/>
            <a:ext cx="1656206" cy="381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0902" marR="104891" indent="-495681">
              <a:lnSpc>
                <a:spcPct val="100041"/>
              </a:lnSpc>
              <a:spcBef>
                <a:spcPts val="24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quí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ndem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 master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33983" y="1080516"/>
            <a:ext cx="7210425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8412" y="2896362"/>
            <a:ext cx="360044" cy="144017"/>
          </a:xfrm>
          <a:custGeom>
            <a:avLst/>
            <a:gdLst/>
            <a:ahLst/>
            <a:cxnLst/>
            <a:rect l="l" t="t" r="r" b="b"/>
            <a:pathLst>
              <a:path w="360044" h="144017">
                <a:moveTo>
                  <a:pt x="0" y="72009"/>
                </a:moveTo>
                <a:lnTo>
                  <a:pt x="4010" y="56832"/>
                </a:lnTo>
                <a:lnTo>
                  <a:pt x="15486" y="42760"/>
                </a:lnTo>
                <a:lnTo>
                  <a:pt x="33594" y="30127"/>
                </a:lnTo>
                <a:lnTo>
                  <a:pt x="44874" y="24455"/>
                </a:lnTo>
                <a:lnTo>
                  <a:pt x="57500" y="19267"/>
                </a:lnTo>
                <a:lnTo>
                  <a:pt x="71367" y="14605"/>
                </a:lnTo>
                <a:lnTo>
                  <a:pt x="86371" y="10512"/>
                </a:lnTo>
                <a:lnTo>
                  <a:pt x="102407" y="7029"/>
                </a:lnTo>
                <a:lnTo>
                  <a:pt x="119373" y="4197"/>
                </a:lnTo>
                <a:lnTo>
                  <a:pt x="137162" y="2059"/>
                </a:lnTo>
                <a:lnTo>
                  <a:pt x="155672" y="656"/>
                </a:lnTo>
                <a:lnTo>
                  <a:pt x="174798" y="30"/>
                </a:lnTo>
                <a:lnTo>
                  <a:pt x="180086" y="0"/>
                </a:lnTo>
                <a:lnTo>
                  <a:pt x="199371" y="408"/>
                </a:lnTo>
                <a:lnTo>
                  <a:pt x="218065" y="1606"/>
                </a:lnTo>
                <a:lnTo>
                  <a:pt x="236064" y="3550"/>
                </a:lnTo>
                <a:lnTo>
                  <a:pt x="253263" y="6201"/>
                </a:lnTo>
                <a:lnTo>
                  <a:pt x="269559" y="9515"/>
                </a:lnTo>
                <a:lnTo>
                  <a:pt x="284848" y="13451"/>
                </a:lnTo>
                <a:lnTo>
                  <a:pt x="299026" y="17967"/>
                </a:lnTo>
                <a:lnTo>
                  <a:pt x="311989" y="23022"/>
                </a:lnTo>
                <a:lnTo>
                  <a:pt x="323632" y="28573"/>
                </a:lnTo>
                <a:lnTo>
                  <a:pt x="342547" y="40997"/>
                </a:lnTo>
                <a:lnTo>
                  <a:pt x="354938" y="54906"/>
                </a:lnTo>
                <a:lnTo>
                  <a:pt x="359973" y="69966"/>
                </a:lnTo>
                <a:lnTo>
                  <a:pt x="360044" y="72009"/>
                </a:lnTo>
                <a:lnTo>
                  <a:pt x="359025" y="79719"/>
                </a:lnTo>
                <a:lnTo>
                  <a:pt x="351179" y="94393"/>
                </a:lnTo>
                <a:lnTo>
                  <a:pt x="336285" y="107793"/>
                </a:lnTo>
                <a:lnTo>
                  <a:pt x="315175" y="119586"/>
                </a:lnTo>
                <a:lnTo>
                  <a:pt x="302548" y="124774"/>
                </a:lnTo>
                <a:lnTo>
                  <a:pt x="288679" y="129436"/>
                </a:lnTo>
                <a:lnTo>
                  <a:pt x="273671" y="133528"/>
                </a:lnTo>
                <a:lnTo>
                  <a:pt x="257629" y="137009"/>
                </a:lnTo>
                <a:lnTo>
                  <a:pt x="240656" y="139838"/>
                </a:lnTo>
                <a:lnTo>
                  <a:pt x="222857" y="141972"/>
                </a:lnTo>
                <a:lnTo>
                  <a:pt x="204336" y="143370"/>
                </a:lnTo>
                <a:lnTo>
                  <a:pt x="185195" y="143989"/>
                </a:lnTo>
                <a:lnTo>
                  <a:pt x="180086" y="144017"/>
                </a:lnTo>
                <a:lnTo>
                  <a:pt x="160810" y="143610"/>
                </a:lnTo>
                <a:lnTo>
                  <a:pt x="142123" y="142413"/>
                </a:lnTo>
                <a:lnTo>
                  <a:pt x="124127" y="140471"/>
                </a:lnTo>
                <a:lnTo>
                  <a:pt x="106927" y="137823"/>
                </a:lnTo>
                <a:lnTo>
                  <a:pt x="90628" y="134513"/>
                </a:lnTo>
                <a:lnTo>
                  <a:pt x="75333" y="130581"/>
                </a:lnTo>
                <a:lnTo>
                  <a:pt x="61147" y="126070"/>
                </a:lnTo>
                <a:lnTo>
                  <a:pt x="48174" y="121021"/>
                </a:lnTo>
                <a:lnTo>
                  <a:pt x="36518" y="115476"/>
                </a:lnTo>
                <a:lnTo>
                  <a:pt x="17574" y="103064"/>
                </a:lnTo>
                <a:lnTo>
                  <a:pt x="5149" y="89168"/>
                </a:lnTo>
                <a:lnTo>
                  <a:pt x="76" y="74122"/>
                </a:lnTo>
                <a:lnTo>
                  <a:pt x="0" y="72009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383919" y="5215595"/>
            <a:ext cx="6541008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g</a:t>
            </a:r>
            <a:r>
              <a:rPr sz="1200" spc="4" dirty="0" smtClean="0">
                <a:latin typeface="Arial"/>
                <a:cs typeface="Arial"/>
              </a:rPr>
              <a:t>ene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deb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eded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0dBm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upe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5dB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gr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enu</a:t>
            </a:r>
            <a:r>
              <a:rPr sz="1200" spc="-4" dirty="0" smtClean="0">
                <a:latin typeface="Arial"/>
                <a:cs typeface="Arial"/>
              </a:rPr>
              <a:t>ad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endParaRPr sz="1200">
              <a:latin typeface="Arial"/>
              <a:cs typeface="Arial"/>
            </a:endParaRPr>
          </a:p>
          <a:p>
            <a:pPr marL="476250" marR="490982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tr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 </a:t>
            </a:r>
            <a:r>
              <a:rPr sz="1200" spc="4" dirty="0" smtClean="0">
                <a:latin typeface="Arial"/>
                <a:cs typeface="Arial"/>
              </a:rPr>
              <a:t>ca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deba</a:t>
            </a:r>
            <a:r>
              <a:rPr sz="1200" spc="0" dirty="0" smtClean="0">
                <a:latin typeface="Arial"/>
                <a:cs typeface="Arial"/>
              </a:rPr>
              <a:t>jo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 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-</a:t>
            </a:r>
            <a:r>
              <a:rPr sz="1200" spc="4" dirty="0" smtClean="0">
                <a:latin typeface="Arial"/>
                <a:cs typeface="Arial"/>
              </a:rPr>
              <a:t>5dB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 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nu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4" dirty="0" smtClean="0">
                <a:latin typeface="Arial"/>
                <a:cs typeface="Arial"/>
              </a:rPr>
              <a:t>ó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5631" y="2180463"/>
            <a:ext cx="1584198" cy="288036"/>
          </a:xfrm>
          <a:custGeom>
            <a:avLst/>
            <a:gdLst/>
            <a:ahLst/>
            <a:cxnLst/>
            <a:rect l="l" t="t" r="r" b="b"/>
            <a:pathLst>
              <a:path w="1584198" h="288036">
                <a:moveTo>
                  <a:pt x="0" y="288036"/>
                </a:moveTo>
                <a:lnTo>
                  <a:pt x="1584198" y="288036"/>
                </a:lnTo>
                <a:lnTo>
                  <a:pt x="1584198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90265" y="1973707"/>
            <a:ext cx="1786127" cy="355472"/>
          </a:xfrm>
          <a:custGeom>
            <a:avLst/>
            <a:gdLst/>
            <a:ahLst/>
            <a:cxnLst/>
            <a:rect l="l" t="t" r="r" b="b"/>
            <a:pathLst>
              <a:path w="1786127" h="355472">
                <a:moveTo>
                  <a:pt x="10922" y="40258"/>
                </a:moveTo>
                <a:lnTo>
                  <a:pt x="25685" y="43581"/>
                </a:lnTo>
                <a:lnTo>
                  <a:pt x="1784477" y="355472"/>
                </a:lnTo>
                <a:lnTo>
                  <a:pt x="1786127" y="346075"/>
                </a:lnTo>
                <a:lnTo>
                  <a:pt x="27397" y="34194"/>
                </a:lnTo>
                <a:lnTo>
                  <a:pt x="10033" y="31114"/>
                </a:lnTo>
                <a:lnTo>
                  <a:pt x="8382" y="40512"/>
                </a:lnTo>
                <a:lnTo>
                  <a:pt x="73533" y="96519"/>
                </a:lnTo>
                <a:lnTo>
                  <a:pt x="75437" y="98297"/>
                </a:lnTo>
                <a:lnTo>
                  <a:pt x="78486" y="98043"/>
                </a:lnTo>
                <a:lnTo>
                  <a:pt x="81914" y="93979"/>
                </a:lnTo>
                <a:lnTo>
                  <a:pt x="81661" y="90931"/>
                </a:lnTo>
                <a:lnTo>
                  <a:pt x="79629" y="89280"/>
                </a:lnTo>
                <a:lnTo>
                  <a:pt x="25685" y="43581"/>
                </a:lnTo>
                <a:lnTo>
                  <a:pt x="10922" y="40258"/>
                </a:lnTo>
                <a:lnTo>
                  <a:pt x="12319" y="32257"/>
                </a:lnTo>
                <a:lnTo>
                  <a:pt x="18479" y="37477"/>
                </a:lnTo>
                <a:lnTo>
                  <a:pt x="10922" y="40258"/>
                </a:lnTo>
                <a:close/>
              </a:path>
              <a:path w="1786127" h="355472">
                <a:moveTo>
                  <a:pt x="95631" y="1269"/>
                </a:moveTo>
                <a:lnTo>
                  <a:pt x="92963" y="0"/>
                </a:lnTo>
                <a:lnTo>
                  <a:pt x="90424" y="888"/>
                </a:lnTo>
                <a:lnTo>
                  <a:pt x="0" y="34162"/>
                </a:lnTo>
                <a:lnTo>
                  <a:pt x="73533" y="96519"/>
                </a:lnTo>
                <a:lnTo>
                  <a:pt x="8382" y="40512"/>
                </a:lnTo>
                <a:lnTo>
                  <a:pt x="10033" y="31114"/>
                </a:lnTo>
                <a:lnTo>
                  <a:pt x="27397" y="34194"/>
                </a:lnTo>
                <a:lnTo>
                  <a:pt x="93725" y="9778"/>
                </a:lnTo>
                <a:lnTo>
                  <a:pt x="96138" y="8889"/>
                </a:lnTo>
                <a:lnTo>
                  <a:pt x="97409" y="6222"/>
                </a:lnTo>
                <a:lnTo>
                  <a:pt x="95631" y="1269"/>
                </a:lnTo>
                <a:close/>
              </a:path>
              <a:path w="1786127" h="355472">
                <a:moveTo>
                  <a:pt x="18479" y="37477"/>
                </a:moveTo>
                <a:lnTo>
                  <a:pt x="12319" y="32257"/>
                </a:lnTo>
                <a:lnTo>
                  <a:pt x="10922" y="40258"/>
                </a:lnTo>
                <a:lnTo>
                  <a:pt x="18479" y="3747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40535" y="720550"/>
            <a:ext cx="5813094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ip,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ins</a:t>
            </a:r>
            <a:r>
              <a:rPr sz="1200" spc="4" dirty="0" smtClean="0">
                <a:latin typeface="Arial"/>
                <a:cs typeface="Arial"/>
              </a:rPr>
              <a:t>ta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4" dirty="0" smtClean="0">
                <a:latin typeface="Arial"/>
                <a:cs typeface="Arial"/>
              </a:rPr>
              <a:t>nu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it</a:t>
            </a:r>
            <a:r>
              <a:rPr sz="1200" spc="4" dirty="0" smtClean="0">
                <a:latin typeface="Arial"/>
                <a:cs typeface="Arial"/>
              </a:rPr>
              <a:t>and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ap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modem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698754" marR="706653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Lue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om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t</a:t>
            </a:r>
            <a:r>
              <a:rPr sz="1200" spc="0" dirty="0" smtClean="0">
                <a:latin typeface="Arial"/>
                <a:cs typeface="Arial"/>
              </a:rPr>
              <a:t>iti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led rojo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mode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2851" y="5215595"/>
            <a:ext cx="5347053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5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am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 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ó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ulo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ión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este sete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GSM 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ODEM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75631" y="2180463"/>
            <a:ext cx="1584198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48"/>
              </a:spcBef>
            </a:pPr>
            <a:endParaRPr sz="500"/>
          </a:p>
          <a:p>
            <a:pPr marL="93472">
              <a:lnSpc>
                <a:spcPct val="95825"/>
              </a:lnSpc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72400" y="1121537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64099" y="2924937"/>
            <a:ext cx="2808351" cy="432053"/>
          </a:xfrm>
          <a:custGeom>
            <a:avLst/>
            <a:gdLst/>
            <a:ahLst/>
            <a:cxnLst/>
            <a:rect l="l" t="t" r="r" b="b"/>
            <a:pathLst>
              <a:path w="2808351" h="432053">
                <a:moveTo>
                  <a:pt x="0" y="432053"/>
                </a:moveTo>
                <a:lnTo>
                  <a:pt x="2808351" y="432053"/>
                </a:lnTo>
                <a:lnTo>
                  <a:pt x="2808351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36288" y="3223767"/>
            <a:ext cx="96392" cy="186309"/>
          </a:xfrm>
          <a:custGeom>
            <a:avLst/>
            <a:gdLst/>
            <a:ahLst/>
            <a:cxnLst/>
            <a:rect l="l" t="t" r="r" b="b"/>
            <a:pathLst>
              <a:path w="96392" h="186309">
                <a:moveTo>
                  <a:pt x="18721" y="58585"/>
                </a:moveTo>
                <a:lnTo>
                  <a:pt x="11175" y="55499"/>
                </a:lnTo>
                <a:lnTo>
                  <a:pt x="12319" y="63627"/>
                </a:lnTo>
                <a:lnTo>
                  <a:pt x="18721" y="58585"/>
                </a:lnTo>
                <a:close/>
              </a:path>
              <a:path w="96392" h="186309">
                <a:moveTo>
                  <a:pt x="11175" y="55499"/>
                </a:moveTo>
                <a:lnTo>
                  <a:pt x="10033" y="64643"/>
                </a:lnTo>
                <a:lnTo>
                  <a:pt x="27534" y="62189"/>
                </a:lnTo>
                <a:lnTo>
                  <a:pt x="1028446" y="-78104"/>
                </a:lnTo>
                <a:lnTo>
                  <a:pt x="1027176" y="-87502"/>
                </a:lnTo>
                <a:lnTo>
                  <a:pt x="26036" y="52823"/>
                </a:lnTo>
                <a:lnTo>
                  <a:pt x="8762" y="55245"/>
                </a:lnTo>
                <a:lnTo>
                  <a:pt x="0" y="61214"/>
                </a:lnTo>
                <a:lnTo>
                  <a:pt x="89281" y="97790"/>
                </a:lnTo>
                <a:lnTo>
                  <a:pt x="10033" y="64643"/>
                </a:lnTo>
                <a:lnTo>
                  <a:pt x="11175" y="55499"/>
                </a:lnTo>
                <a:lnTo>
                  <a:pt x="18721" y="58585"/>
                </a:lnTo>
                <a:lnTo>
                  <a:pt x="12319" y="63627"/>
                </a:lnTo>
                <a:lnTo>
                  <a:pt x="11175" y="55499"/>
                </a:lnTo>
                <a:close/>
              </a:path>
              <a:path w="96392" h="186309">
                <a:moveTo>
                  <a:pt x="81661" y="9017"/>
                </a:moveTo>
                <a:lnTo>
                  <a:pt x="83692" y="7366"/>
                </a:lnTo>
                <a:lnTo>
                  <a:pt x="84074" y="4445"/>
                </a:lnTo>
                <a:lnTo>
                  <a:pt x="80772" y="254"/>
                </a:lnTo>
                <a:lnTo>
                  <a:pt x="77850" y="0"/>
                </a:lnTo>
                <a:lnTo>
                  <a:pt x="75819" y="1524"/>
                </a:lnTo>
                <a:lnTo>
                  <a:pt x="0" y="61214"/>
                </a:lnTo>
                <a:lnTo>
                  <a:pt x="8762" y="55245"/>
                </a:lnTo>
                <a:lnTo>
                  <a:pt x="26036" y="52823"/>
                </a:lnTo>
                <a:lnTo>
                  <a:pt x="81661" y="9017"/>
                </a:lnTo>
                <a:close/>
              </a:path>
              <a:path w="96392" h="186309">
                <a:moveTo>
                  <a:pt x="89281" y="97790"/>
                </a:moveTo>
                <a:lnTo>
                  <a:pt x="91694" y="98806"/>
                </a:lnTo>
                <a:lnTo>
                  <a:pt x="94487" y="97536"/>
                </a:lnTo>
                <a:lnTo>
                  <a:pt x="96392" y="92710"/>
                </a:lnTo>
                <a:lnTo>
                  <a:pt x="95250" y="89916"/>
                </a:lnTo>
                <a:lnTo>
                  <a:pt x="92837" y="88900"/>
                </a:lnTo>
                <a:lnTo>
                  <a:pt x="27534" y="62189"/>
                </a:lnTo>
                <a:lnTo>
                  <a:pt x="10033" y="64643"/>
                </a:lnTo>
                <a:lnTo>
                  <a:pt x="89281" y="9779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8130" y="3177286"/>
            <a:ext cx="720090" cy="347979"/>
          </a:xfrm>
          <a:custGeom>
            <a:avLst/>
            <a:gdLst/>
            <a:ahLst/>
            <a:cxnLst/>
            <a:rect l="l" t="t" r="r" b="b"/>
            <a:pathLst>
              <a:path w="720090" h="347979">
                <a:moveTo>
                  <a:pt x="0" y="173989"/>
                </a:moveTo>
                <a:lnTo>
                  <a:pt x="4711" y="145756"/>
                </a:lnTo>
                <a:lnTo>
                  <a:pt x="18352" y="118977"/>
                </a:lnTo>
                <a:lnTo>
                  <a:pt x="40181" y="94010"/>
                </a:lnTo>
                <a:lnTo>
                  <a:pt x="69457" y="71213"/>
                </a:lnTo>
                <a:lnTo>
                  <a:pt x="105441" y="50942"/>
                </a:lnTo>
                <a:lnTo>
                  <a:pt x="147392" y="33556"/>
                </a:lnTo>
                <a:lnTo>
                  <a:pt x="170373" y="26056"/>
                </a:lnTo>
                <a:lnTo>
                  <a:pt x="194568" y="19411"/>
                </a:lnTo>
                <a:lnTo>
                  <a:pt x="219884" y="13666"/>
                </a:lnTo>
                <a:lnTo>
                  <a:pt x="246229" y="8865"/>
                </a:lnTo>
                <a:lnTo>
                  <a:pt x="273510" y="5053"/>
                </a:lnTo>
                <a:lnTo>
                  <a:pt x="301635" y="2275"/>
                </a:lnTo>
                <a:lnTo>
                  <a:pt x="330511" y="576"/>
                </a:lnTo>
                <a:lnTo>
                  <a:pt x="360045" y="0"/>
                </a:lnTo>
                <a:lnTo>
                  <a:pt x="389561" y="576"/>
                </a:lnTo>
                <a:lnTo>
                  <a:pt x="418423" y="2275"/>
                </a:lnTo>
                <a:lnTo>
                  <a:pt x="446537" y="5053"/>
                </a:lnTo>
                <a:lnTo>
                  <a:pt x="473811" y="8865"/>
                </a:lnTo>
                <a:lnTo>
                  <a:pt x="500151" y="13666"/>
                </a:lnTo>
                <a:lnTo>
                  <a:pt x="525465" y="19411"/>
                </a:lnTo>
                <a:lnTo>
                  <a:pt x="549660" y="26056"/>
                </a:lnTo>
                <a:lnTo>
                  <a:pt x="572643" y="33556"/>
                </a:lnTo>
                <a:lnTo>
                  <a:pt x="614600" y="50942"/>
                </a:lnTo>
                <a:lnTo>
                  <a:pt x="650595" y="71213"/>
                </a:lnTo>
                <a:lnTo>
                  <a:pt x="679884" y="94010"/>
                </a:lnTo>
                <a:lnTo>
                  <a:pt x="701725" y="118977"/>
                </a:lnTo>
                <a:lnTo>
                  <a:pt x="715375" y="145756"/>
                </a:lnTo>
                <a:lnTo>
                  <a:pt x="720090" y="173989"/>
                </a:lnTo>
                <a:lnTo>
                  <a:pt x="718895" y="188266"/>
                </a:lnTo>
                <a:lnTo>
                  <a:pt x="709620" y="215817"/>
                </a:lnTo>
                <a:lnTo>
                  <a:pt x="691782" y="241734"/>
                </a:lnTo>
                <a:lnTo>
                  <a:pt x="666124" y="265661"/>
                </a:lnTo>
                <a:lnTo>
                  <a:pt x="633389" y="287240"/>
                </a:lnTo>
                <a:lnTo>
                  <a:pt x="594320" y="306113"/>
                </a:lnTo>
                <a:lnTo>
                  <a:pt x="549660" y="321923"/>
                </a:lnTo>
                <a:lnTo>
                  <a:pt x="525465" y="328568"/>
                </a:lnTo>
                <a:lnTo>
                  <a:pt x="500151" y="334313"/>
                </a:lnTo>
                <a:lnTo>
                  <a:pt x="473811" y="339114"/>
                </a:lnTo>
                <a:lnTo>
                  <a:pt x="446537" y="342926"/>
                </a:lnTo>
                <a:lnTo>
                  <a:pt x="418423" y="345704"/>
                </a:lnTo>
                <a:lnTo>
                  <a:pt x="389561" y="347403"/>
                </a:lnTo>
                <a:lnTo>
                  <a:pt x="360045" y="347979"/>
                </a:lnTo>
                <a:lnTo>
                  <a:pt x="330511" y="347403"/>
                </a:lnTo>
                <a:lnTo>
                  <a:pt x="301635" y="345704"/>
                </a:lnTo>
                <a:lnTo>
                  <a:pt x="273510" y="342926"/>
                </a:lnTo>
                <a:lnTo>
                  <a:pt x="246229" y="339114"/>
                </a:lnTo>
                <a:lnTo>
                  <a:pt x="219884" y="334313"/>
                </a:lnTo>
                <a:lnTo>
                  <a:pt x="194568" y="328568"/>
                </a:lnTo>
                <a:lnTo>
                  <a:pt x="170373" y="321923"/>
                </a:lnTo>
                <a:lnTo>
                  <a:pt x="147392" y="314423"/>
                </a:lnTo>
                <a:lnTo>
                  <a:pt x="105441" y="297037"/>
                </a:lnTo>
                <a:lnTo>
                  <a:pt x="69457" y="276766"/>
                </a:lnTo>
                <a:lnTo>
                  <a:pt x="40181" y="253969"/>
                </a:lnTo>
                <a:lnTo>
                  <a:pt x="18352" y="229002"/>
                </a:lnTo>
                <a:lnTo>
                  <a:pt x="4711" y="202223"/>
                </a:lnTo>
                <a:lnTo>
                  <a:pt x="0" y="173989"/>
                </a:lnTo>
                <a:close/>
              </a:path>
            </a:pathLst>
          </a:custGeom>
          <a:ln w="12700">
            <a:solidFill>
              <a:srgbClr val="92D0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10991" y="3550666"/>
            <a:ext cx="725424" cy="702183"/>
          </a:xfrm>
          <a:custGeom>
            <a:avLst/>
            <a:gdLst/>
            <a:ahLst/>
            <a:cxnLst/>
            <a:rect l="l" t="t" r="r" b="b"/>
            <a:pathLst>
              <a:path w="725424" h="702183">
                <a:moveTo>
                  <a:pt x="0" y="351028"/>
                </a:moveTo>
                <a:lnTo>
                  <a:pt x="1202" y="322247"/>
                </a:lnTo>
                <a:lnTo>
                  <a:pt x="4748" y="294105"/>
                </a:lnTo>
                <a:lnTo>
                  <a:pt x="10543" y="266693"/>
                </a:lnTo>
                <a:lnTo>
                  <a:pt x="18495" y="240101"/>
                </a:lnTo>
                <a:lnTo>
                  <a:pt x="28509" y="214419"/>
                </a:lnTo>
                <a:lnTo>
                  <a:pt x="40493" y="189739"/>
                </a:lnTo>
                <a:lnTo>
                  <a:pt x="54352" y="166150"/>
                </a:lnTo>
                <a:lnTo>
                  <a:pt x="69994" y="143743"/>
                </a:lnTo>
                <a:lnTo>
                  <a:pt x="87325" y="122609"/>
                </a:lnTo>
                <a:lnTo>
                  <a:pt x="106251" y="102838"/>
                </a:lnTo>
                <a:lnTo>
                  <a:pt x="126679" y="84520"/>
                </a:lnTo>
                <a:lnTo>
                  <a:pt x="148516" y="67746"/>
                </a:lnTo>
                <a:lnTo>
                  <a:pt x="171669" y="52607"/>
                </a:lnTo>
                <a:lnTo>
                  <a:pt x="196043" y="39193"/>
                </a:lnTo>
                <a:lnTo>
                  <a:pt x="221545" y="27594"/>
                </a:lnTo>
                <a:lnTo>
                  <a:pt x="248082" y="17901"/>
                </a:lnTo>
                <a:lnTo>
                  <a:pt x="275561" y="10205"/>
                </a:lnTo>
                <a:lnTo>
                  <a:pt x="303888" y="4596"/>
                </a:lnTo>
                <a:lnTo>
                  <a:pt x="332969" y="1164"/>
                </a:lnTo>
                <a:lnTo>
                  <a:pt x="362712" y="0"/>
                </a:lnTo>
                <a:lnTo>
                  <a:pt x="392454" y="1164"/>
                </a:lnTo>
                <a:lnTo>
                  <a:pt x="421535" y="4596"/>
                </a:lnTo>
                <a:lnTo>
                  <a:pt x="449862" y="10205"/>
                </a:lnTo>
                <a:lnTo>
                  <a:pt x="477341" y="17901"/>
                </a:lnTo>
                <a:lnTo>
                  <a:pt x="503878" y="27594"/>
                </a:lnTo>
                <a:lnTo>
                  <a:pt x="529380" y="39193"/>
                </a:lnTo>
                <a:lnTo>
                  <a:pt x="553754" y="52607"/>
                </a:lnTo>
                <a:lnTo>
                  <a:pt x="576907" y="67746"/>
                </a:lnTo>
                <a:lnTo>
                  <a:pt x="598744" y="84520"/>
                </a:lnTo>
                <a:lnTo>
                  <a:pt x="619172" y="102838"/>
                </a:lnTo>
                <a:lnTo>
                  <a:pt x="638098" y="122609"/>
                </a:lnTo>
                <a:lnTo>
                  <a:pt x="655429" y="143743"/>
                </a:lnTo>
                <a:lnTo>
                  <a:pt x="671071" y="166150"/>
                </a:lnTo>
                <a:lnTo>
                  <a:pt x="684930" y="189739"/>
                </a:lnTo>
                <a:lnTo>
                  <a:pt x="696914" y="214419"/>
                </a:lnTo>
                <a:lnTo>
                  <a:pt x="706928" y="240101"/>
                </a:lnTo>
                <a:lnTo>
                  <a:pt x="714880" y="266693"/>
                </a:lnTo>
                <a:lnTo>
                  <a:pt x="720675" y="294105"/>
                </a:lnTo>
                <a:lnTo>
                  <a:pt x="724221" y="322247"/>
                </a:lnTo>
                <a:lnTo>
                  <a:pt x="725424" y="351028"/>
                </a:lnTo>
                <a:lnTo>
                  <a:pt x="724221" y="379827"/>
                </a:lnTo>
                <a:lnTo>
                  <a:pt x="720675" y="407985"/>
                </a:lnTo>
                <a:lnTo>
                  <a:pt x="714880" y="435411"/>
                </a:lnTo>
                <a:lnTo>
                  <a:pt x="706928" y="462016"/>
                </a:lnTo>
                <a:lnTo>
                  <a:pt x="696914" y="487709"/>
                </a:lnTo>
                <a:lnTo>
                  <a:pt x="684930" y="512400"/>
                </a:lnTo>
                <a:lnTo>
                  <a:pt x="671071" y="535997"/>
                </a:lnTo>
                <a:lnTo>
                  <a:pt x="655429" y="558411"/>
                </a:lnTo>
                <a:lnTo>
                  <a:pt x="638098" y="579552"/>
                </a:lnTo>
                <a:lnTo>
                  <a:pt x="619172" y="599328"/>
                </a:lnTo>
                <a:lnTo>
                  <a:pt x="598744" y="617650"/>
                </a:lnTo>
                <a:lnTo>
                  <a:pt x="576907" y="634427"/>
                </a:lnTo>
                <a:lnTo>
                  <a:pt x="553754" y="649569"/>
                </a:lnTo>
                <a:lnTo>
                  <a:pt x="529380" y="662986"/>
                </a:lnTo>
                <a:lnTo>
                  <a:pt x="503878" y="674586"/>
                </a:lnTo>
                <a:lnTo>
                  <a:pt x="477341" y="684280"/>
                </a:lnTo>
                <a:lnTo>
                  <a:pt x="449862" y="691977"/>
                </a:lnTo>
                <a:lnTo>
                  <a:pt x="421535" y="697586"/>
                </a:lnTo>
                <a:lnTo>
                  <a:pt x="392454" y="701018"/>
                </a:lnTo>
                <a:lnTo>
                  <a:pt x="362712" y="702183"/>
                </a:lnTo>
                <a:lnTo>
                  <a:pt x="332969" y="701018"/>
                </a:lnTo>
                <a:lnTo>
                  <a:pt x="303888" y="697586"/>
                </a:lnTo>
                <a:lnTo>
                  <a:pt x="275561" y="691977"/>
                </a:lnTo>
                <a:lnTo>
                  <a:pt x="248082" y="684280"/>
                </a:lnTo>
                <a:lnTo>
                  <a:pt x="221545" y="674586"/>
                </a:lnTo>
                <a:lnTo>
                  <a:pt x="196043" y="662986"/>
                </a:lnTo>
                <a:lnTo>
                  <a:pt x="171669" y="649569"/>
                </a:lnTo>
                <a:lnTo>
                  <a:pt x="148516" y="634427"/>
                </a:lnTo>
                <a:lnTo>
                  <a:pt x="126679" y="617650"/>
                </a:lnTo>
                <a:lnTo>
                  <a:pt x="106251" y="599328"/>
                </a:lnTo>
                <a:lnTo>
                  <a:pt x="87325" y="579552"/>
                </a:lnTo>
                <a:lnTo>
                  <a:pt x="69994" y="558411"/>
                </a:lnTo>
                <a:lnTo>
                  <a:pt x="54352" y="535997"/>
                </a:lnTo>
                <a:lnTo>
                  <a:pt x="40493" y="512400"/>
                </a:lnTo>
                <a:lnTo>
                  <a:pt x="28509" y="487709"/>
                </a:lnTo>
                <a:lnTo>
                  <a:pt x="18495" y="462016"/>
                </a:lnTo>
                <a:lnTo>
                  <a:pt x="10543" y="435411"/>
                </a:lnTo>
                <a:lnTo>
                  <a:pt x="4748" y="407985"/>
                </a:lnTo>
                <a:lnTo>
                  <a:pt x="1202" y="379827"/>
                </a:lnTo>
                <a:lnTo>
                  <a:pt x="0" y="351028"/>
                </a:lnTo>
                <a:close/>
              </a:path>
            </a:pathLst>
          </a:custGeom>
          <a:ln w="12700">
            <a:solidFill>
              <a:srgbClr val="00AFE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69585" y="3645039"/>
            <a:ext cx="2530856" cy="720585"/>
          </a:xfrm>
          <a:custGeom>
            <a:avLst/>
            <a:gdLst/>
            <a:ahLst/>
            <a:cxnLst/>
            <a:rect l="l" t="t" r="r" b="b"/>
            <a:pathLst>
              <a:path w="2530856" h="720585">
                <a:moveTo>
                  <a:pt x="0" y="720585"/>
                </a:moveTo>
                <a:lnTo>
                  <a:pt x="2530856" y="720585"/>
                </a:lnTo>
                <a:lnTo>
                  <a:pt x="2530856" y="0"/>
                </a:lnTo>
                <a:lnTo>
                  <a:pt x="0" y="0"/>
                </a:lnTo>
                <a:lnTo>
                  <a:pt x="0" y="720585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9946" y="3831844"/>
            <a:ext cx="1430019" cy="178181"/>
          </a:xfrm>
          <a:custGeom>
            <a:avLst/>
            <a:gdLst/>
            <a:ahLst/>
            <a:cxnLst/>
            <a:rect l="l" t="t" r="r" b="b"/>
            <a:pathLst>
              <a:path w="1430019" h="178180">
                <a:moveTo>
                  <a:pt x="11429" y="47116"/>
                </a:moveTo>
                <a:lnTo>
                  <a:pt x="26540" y="49122"/>
                </a:lnTo>
                <a:lnTo>
                  <a:pt x="1429130" y="178180"/>
                </a:lnTo>
                <a:lnTo>
                  <a:pt x="1430019" y="168782"/>
                </a:lnTo>
                <a:lnTo>
                  <a:pt x="27501" y="39605"/>
                </a:lnTo>
                <a:lnTo>
                  <a:pt x="9778" y="37972"/>
                </a:lnTo>
                <a:lnTo>
                  <a:pt x="8889" y="47497"/>
                </a:lnTo>
                <a:lnTo>
                  <a:pt x="78486" y="97916"/>
                </a:lnTo>
                <a:lnTo>
                  <a:pt x="80517" y="99440"/>
                </a:lnTo>
                <a:lnTo>
                  <a:pt x="83565" y="98932"/>
                </a:lnTo>
                <a:lnTo>
                  <a:pt x="86613" y="94614"/>
                </a:lnTo>
                <a:lnTo>
                  <a:pt x="86105" y="91693"/>
                </a:lnTo>
                <a:lnTo>
                  <a:pt x="83946" y="90169"/>
                </a:lnTo>
                <a:lnTo>
                  <a:pt x="26540" y="49122"/>
                </a:lnTo>
                <a:lnTo>
                  <a:pt x="11429" y="47116"/>
                </a:lnTo>
                <a:lnTo>
                  <a:pt x="12191" y="38861"/>
                </a:lnTo>
                <a:lnTo>
                  <a:pt x="18872" y="43638"/>
                </a:lnTo>
                <a:lnTo>
                  <a:pt x="11429" y="47116"/>
                </a:lnTo>
                <a:close/>
              </a:path>
              <a:path w="1430019" h="178180">
                <a:moveTo>
                  <a:pt x="92582" y="1142"/>
                </a:moveTo>
                <a:lnTo>
                  <a:pt x="89662" y="0"/>
                </a:lnTo>
                <a:lnTo>
                  <a:pt x="87375" y="1142"/>
                </a:lnTo>
                <a:lnTo>
                  <a:pt x="0" y="41909"/>
                </a:lnTo>
                <a:lnTo>
                  <a:pt x="78486" y="97916"/>
                </a:lnTo>
                <a:lnTo>
                  <a:pt x="8889" y="47497"/>
                </a:lnTo>
                <a:lnTo>
                  <a:pt x="9778" y="37972"/>
                </a:lnTo>
                <a:lnTo>
                  <a:pt x="27501" y="39605"/>
                </a:lnTo>
                <a:lnTo>
                  <a:pt x="91312" y="9778"/>
                </a:lnTo>
                <a:lnTo>
                  <a:pt x="93725" y="8635"/>
                </a:lnTo>
                <a:lnTo>
                  <a:pt x="94741" y="5841"/>
                </a:lnTo>
                <a:lnTo>
                  <a:pt x="92582" y="1142"/>
                </a:lnTo>
                <a:close/>
              </a:path>
              <a:path w="1430019" h="178180">
                <a:moveTo>
                  <a:pt x="18872" y="43638"/>
                </a:moveTo>
                <a:lnTo>
                  <a:pt x="12191" y="38861"/>
                </a:lnTo>
                <a:lnTo>
                  <a:pt x="11429" y="47116"/>
                </a:lnTo>
                <a:lnTo>
                  <a:pt x="18872" y="4363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52135" y="2248280"/>
            <a:ext cx="3168395" cy="288036"/>
          </a:xfrm>
          <a:custGeom>
            <a:avLst/>
            <a:gdLst/>
            <a:ahLst/>
            <a:cxnLst/>
            <a:rect l="l" t="t" r="r" b="b"/>
            <a:pathLst>
              <a:path w="3168395" h="288036">
                <a:moveTo>
                  <a:pt x="0" y="288036"/>
                </a:moveTo>
                <a:lnTo>
                  <a:pt x="3168395" y="288036"/>
                </a:lnTo>
                <a:lnTo>
                  <a:pt x="3168395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7937" y="2795270"/>
            <a:ext cx="74549" cy="481964"/>
          </a:xfrm>
          <a:custGeom>
            <a:avLst/>
            <a:gdLst/>
            <a:ahLst/>
            <a:cxnLst/>
            <a:rect l="l" t="t" r="r" b="b"/>
            <a:pathLst>
              <a:path w="74549" h="481964">
                <a:moveTo>
                  <a:pt x="12573" y="73025"/>
                </a:moveTo>
                <a:lnTo>
                  <a:pt x="27416" y="69318"/>
                </a:lnTo>
                <a:lnTo>
                  <a:pt x="18134" y="67076"/>
                </a:lnTo>
                <a:lnTo>
                  <a:pt x="12573" y="73025"/>
                </a:lnTo>
                <a:close/>
              </a:path>
              <a:path w="74549" h="481964">
                <a:moveTo>
                  <a:pt x="1585595" y="-398399"/>
                </a:moveTo>
                <a:lnTo>
                  <a:pt x="1582801" y="-407543"/>
                </a:lnTo>
                <a:lnTo>
                  <a:pt x="24573" y="60189"/>
                </a:lnTo>
                <a:lnTo>
                  <a:pt x="10160" y="65150"/>
                </a:lnTo>
                <a:lnTo>
                  <a:pt x="10413" y="74421"/>
                </a:lnTo>
                <a:lnTo>
                  <a:pt x="7620" y="65277"/>
                </a:lnTo>
                <a:lnTo>
                  <a:pt x="65786" y="2031"/>
                </a:lnTo>
                <a:lnTo>
                  <a:pt x="0" y="72516"/>
                </a:lnTo>
                <a:lnTo>
                  <a:pt x="93725" y="95122"/>
                </a:lnTo>
                <a:lnTo>
                  <a:pt x="98805" y="94106"/>
                </a:lnTo>
                <a:lnTo>
                  <a:pt x="100075" y="89026"/>
                </a:lnTo>
                <a:lnTo>
                  <a:pt x="95885" y="85851"/>
                </a:lnTo>
                <a:lnTo>
                  <a:pt x="27416" y="69318"/>
                </a:lnTo>
                <a:lnTo>
                  <a:pt x="12573" y="73025"/>
                </a:lnTo>
                <a:lnTo>
                  <a:pt x="18134" y="67076"/>
                </a:lnTo>
                <a:lnTo>
                  <a:pt x="27416" y="69318"/>
                </a:lnTo>
                <a:lnTo>
                  <a:pt x="1585595" y="-398399"/>
                </a:lnTo>
                <a:close/>
              </a:path>
              <a:path w="74549" h="481964">
                <a:moveTo>
                  <a:pt x="70612" y="0"/>
                </a:moveTo>
                <a:lnTo>
                  <a:pt x="67563" y="126"/>
                </a:lnTo>
                <a:lnTo>
                  <a:pt x="65786" y="2031"/>
                </a:lnTo>
                <a:lnTo>
                  <a:pt x="7620" y="65277"/>
                </a:lnTo>
                <a:lnTo>
                  <a:pt x="10413" y="74421"/>
                </a:lnTo>
                <a:lnTo>
                  <a:pt x="10160" y="65150"/>
                </a:lnTo>
                <a:lnTo>
                  <a:pt x="24573" y="60189"/>
                </a:lnTo>
                <a:lnTo>
                  <a:pt x="72771" y="8635"/>
                </a:lnTo>
                <a:lnTo>
                  <a:pt x="74549" y="6603"/>
                </a:lnTo>
                <a:lnTo>
                  <a:pt x="74422" y="3682"/>
                </a:lnTo>
                <a:lnTo>
                  <a:pt x="706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11221" y="905335"/>
            <a:ext cx="348564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4" dirty="0" smtClean="0">
                <a:latin typeface="Arial"/>
                <a:cs typeface="Arial"/>
              </a:rPr>
              <a:t> da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ión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629" y="5215595"/>
            <a:ext cx="6943343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8132" marR="289582" algn="ctr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-14" dirty="0" smtClean="0">
                <a:latin typeface="Arial"/>
                <a:cs typeface="Arial"/>
              </a:rPr>
              <a:t> v</a:t>
            </a:r>
            <a:r>
              <a:rPr sz="1200" spc="0" dirty="0" smtClean="0">
                <a:latin typeface="Arial"/>
                <a:cs typeface="Arial"/>
              </a:rPr>
              <a:t>ez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car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era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 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led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em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titi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ar y le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0" dirty="0" smtClean="0">
                <a:latin typeface="Arial"/>
                <a:cs typeface="Arial"/>
              </a:rPr>
              <a:t>ti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red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lores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ip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ampo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rca</a:t>
            </a:r>
            <a:r>
              <a:rPr sz="1200" spc="4" dirty="0" smtClean="0">
                <a:latin typeface="Arial"/>
                <a:cs typeface="Arial"/>
              </a:rPr>
              <a:t>do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rd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9585" y="3645039"/>
            <a:ext cx="2530856" cy="72058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861" marR="754256">
              <a:lnSpc>
                <a:spcPct val="100041"/>
              </a:lnSpc>
              <a:spcBef>
                <a:spcPts val="500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gam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datos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3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000" b="1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10.105.99.239</a:t>
            </a:r>
            <a:endParaRPr sz="1000">
              <a:latin typeface="Arial"/>
              <a:cs typeface="Arial"/>
            </a:endParaRPr>
          </a:p>
          <a:p>
            <a:pPr marL="30861">
              <a:lnSpc>
                <a:spcPct val="95825"/>
              </a:lnSpc>
            </a:pP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3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000" b="1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ip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         </a:t>
            </a:r>
            <a:r>
              <a:rPr sz="1000" b="1" spc="25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30861">
              <a:lnSpc>
                <a:spcPct val="95825"/>
              </a:lnSpc>
              <a:spcBef>
                <a:spcPts val="50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acces</a:t>
            </a:r>
            <a:r>
              <a:rPr sz="1000" b="1" spc="-4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point    </a:t>
            </a:r>
            <a:r>
              <a:rPr sz="1000" b="1" spc="25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ba.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o.com.ar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64099" y="2924937"/>
            <a:ext cx="2808351" cy="43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908" marR="90918" indent="-94487">
              <a:lnSpc>
                <a:spcPct val="100041"/>
              </a:lnSpc>
              <a:spcBef>
                <a:spcPts val="39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1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ez</a:t>
            </a:r>
            <a:r>
              <a:rPr sz="1000" b="1" spc="-3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que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one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5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ed,</a:t>
            </a:r>
            <a:r>
              <a:rPr sz="1000" b="1" spc="-1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misma debe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ía</a:t>
            </a:r>
            <a:r>
              <a:rPr sz="1000" b="1" spc="-4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ig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le</a:t>
            </a:r>
            <a:r>
              <a:rPr sz="1000" b="1" spc="-5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las</a:t>
            </a:r>
            <a:r>
              <a:rPr sz="1000" b="1" spc="-1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dir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1000" b="1" spc="-7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652135" y="2248280"/>
            <a:ext cx="3168395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4"/>
              </a:spcBef>
            </a:pPr>
            <a:endParaRPr sz="550"/>
          </a:p>
          <a:p>
            <a:pPr marL="53086">
              <a:lnSpc>
                <a:spcPct val="95825"/>
              </a:lnSpc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Ver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-3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ing</a:t>
            </a:r>
            <a:r>
              <a:rPr sz="1000" b="1" spc="-2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Fr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q.</a:t>
            </a:r>
            <a:r>
              <a:rPr sz="1000" b="1" spc="-1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nd   </a:t>
            </a:r>
            <a:r>
              <a:rPr sz="1000" b="1" spc="26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1850190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7921" y="905335"/>
            <a:ext cx="295879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 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9" dirty="0" smtClean="0">
                <a:latin typeface="Arial"/>
                <a:cs typeface="Arial"/>
              </a:rPr>
              <a:t> a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ap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8733" y="5215595"/>
            <a:ext cx="2154196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pide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trase</a:t>
            </a:r>
            <a:r>
              <a:rPr sz="1200" spc="4" dirty="0" smtClean="0">
                <a:latin typeface="Arial"/>
                <a:cs typeface="Arial"/>
              </a:rPr>
              <a:t>ñ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8</a:t>
            </a:r>
            <a:r>
              <a:rPr sz="1200" b="1" spc="4" dirty="0" smtClean="0">
                <a:latin typeface="Arial"/>
                <a:cs typeface="Arial"/>
              </a:rPr>
              <a:t>8</a:t>
            </a:r>
            <a:r>
              <a:rPr sz="1200" b="1" spc="0" dirty="0" smtClean="0">
                <a:latin typeface="Arial"/>
                <a:cs typeface="Arial"/>
              </a:rPr>
              <a:t>8</a:t>
            </a:r>
            <a:r>
              <a:rPr sz="1200" b="1" spc="4" dirty="0" smtClean="0">
                <a:latin typeface="Arial"/>
                <a:cs typeface="Arial"/>
              </a:rPr>
              <a:t>8</a:t>
            </a:r>
            <a:r>
              <a:rPr sz="1200" b="1" spc="-9" dirty="0" smtClean="0">
                <a:latin typeface="Arial"/>
                <a:cs typeface="Arial"/>
              </a:rPr>
              <a:t>8</a:t>
            </a:r>
            <a:r>
              <a:rPr sz="1200" b="1" spc="0" dirty="0" smtClean="0"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043609" y="1124712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7081" y="3486162"/>
            <a:ext cx="3240404" cy="576059"/>
          </a:xfrm>
          <a:custGeom>
            <a:avLst/>
            <a:gdLst/>
            <a:ahLst/>
            <a:cxnLst/>
            <a:rect l="l" t="t" r="r" b="b"/>
            <a:pathLst>
              <a:path w="3240404" h="576059">
                <a:moveTo>
                  <a:pt x="0" y="576059"/>
                </a:moveTo>
                <a:lnTo>
                  <a:pt x="3240404" y="576059"/>
                </a:lnTo>
                <a:lnTo>
                  <a:pt x="3240404" y="0"/>
                </a:lnTo>
                <a:lnTo>
                  <a:pt x="0" y="0"/>
                </a:lnTo>
                <a:lnTo>
                  <a:pt x="0" y="576059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55973" y="3870960"/>
            <a:ext cx="97027" cy="199898"/>
          </a:xfrm>
          <a:custGeom>
            <a:avLst/>
            <a:gdLst/>
            <a:ahLst/>
            <a:cxnLst/>
            <a:rect l="l" t="t" r="r" b="b"/>
            <a:pathLst>
              <a:path w="97027" h="199898">
                <a:moveTo>
                  <a:pt x="18646" y="59827"/>
                </a:moveTo>
                <a:lnTo>
                  <a:pt x="11049" y="56895"/>
                </a:lnTo>
                <a:lnTo>
                  <a:pt x="12318" y="65023"/>
                </a:lnTo>
                <a:lnTo>
                  <a:pt x="18646" y="59827"/>
                </a:lnTo>
                <a:close/>
              </a:path>
              <a:path w="97027" h="199898">
                <a:moveTo>
                  <a:pt x="11049" y="56895"/>
                </a:moveTo>
                <a:lnTo>
                  <a:pt x="10032" y="66039"/>
                </a:lnTo>
                <a:lnTo>
                  <a:pt x="27471" y="63231"/>
                </a:lnTo>
                <a:lnTo>
                  <a:pt x="991869" y="-92075"/>
                </a:lnTo>
                <a:lnTo>
                  <a:pt x="990346" y="-101473"/>
                </a:lnTo>
                <a:lnTo>
                  <a:pt x="25944" y="53834"/>
                </a:lnTo>
                <a:lnTo>
                  <a:pt x="8509" y="56641"/>
                </a:lnTo>
                <a:lnTo>
                  <a:pt x="0" y="62864"/>
                </a:lnTo>
                <a:lnTo>
                  <a:pt x="89915" y="97535"/>
                </a:lnTo>
                <a:lnTo>
                  <a:pt x="10032" y="66039"/>
                </a:lnTo>
                <a:lnTo>
                  <a:pt x="11049" y="56895"/>
                </a:lnTo>
                <a:lnTo>
                  <a:pt x="18646" y="59827"/>
                </a:lnTo>
                <a:lnTo>
                  <a:pt x="12318" y="65023"/>
                </a:lnTo>
                <a:lnTo>
                  <a:pt x="11049" y="56895"/>
                </a:lnTo>
                <a:close/>
              </a:path>
              <a:path w="97027" h="199898">
                <a:moveTo>
                  <a:pt x="80517" y="9016"/>
                </a:moveTo>
                <a:lnTo>
                  <a:pt x="82550" y="7365"/>
                </a:lnTo>
                <a:lnTo>
                  <a:pt x="82803" y="4317"/>
                </a:lnTo>
                <a:lnTo>
                  <a:pt x="79501" y="253"/>
                </a:lnTo>
                <a:lnTo>
                  <a:pt x="76453" y="0"/>
                </a:lnTo>
                <a:lnTo>
                  <a:pt x="74422" y="1650"/>
                </a:lnTo>
                <a:lnTo>
                  <a:pt x="0" y="62864"/>
                </a:lnTo>
                <a:lnTo>
                  <a:pt x="8509" y="56641"/>
                </a:lnTo>
                <a:lnTo>
                  <a:pt x="25944" y="53834"/>
                </a:lnTo>
                <a:lnTo>
                  <a:pt x="80517" y="9016"/>
                </a:lnTo>
                <a:close/>
              </a:path>
              <a:path w="97027" h="199898">
                <a:moveTo>
                  <a:pt x="89915" y="97535"/>
                </a:moveTo>
                <a:lnTo>
                  <a:pt x="92328" y="98425"/>
                </a:lnTo>
                <a:lnTo>
                  <a:pt x="95123" y="97281"/>
                </a:lnTo>
                <a:lnTo>
                  <a:pt x="96012" y="94868"/>
                </a:lnTo>
                <a:lnTo>
                  <a:pt x="97027" y="92328"/>
                </a:lnTo>
                <a:lnTo>
                  <a:pt x="95757" y="89534"/>
                </a:lnTo>
                <a:lnTo>
                  <a:pt x="93344" y="88645"/>
                </a:lnTo>
                <a:lnTo>
                  <a:pt x="27471" y="63231"/>
                </a:lnTo>
                <a:lnTo>
                  <a:pt x="10032" y="66039"/>
                </a:lnTo>
                <a:lnTo>
                  <a:pt x="89915" y="9753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5049" y="2176272"/>
            <a:ext cx="3168396" cy="288036"/>
          </a:xfrm>
          <a:custGeom>
            <a:avLst/>
            <a:gdLst/>
            <a:ahLst/>
            <a:cxnLst/>
            <a:rect l="l" t="t" r="r" b="b"/>
            <a:pathLst>
              <a:path w="3168396" h="288036">
                <a:moveTo>
                  <a:pt x="0" y="288036"/>
                </a:moveTo>
                <a:lnTo>
                  <a:pt x="3168396" y="288036"/>
                </a:lnTo>
                <a:lnTo>
                  <a:pt x="31683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64914" y="2564891"/>
            <a:ext cx="74930" cy="323088"/>
          </a:xfrm>
          <a:custGeom>
            <a:avLst/>
            <a:gdLst/>
            <a:ahLst/>
            <a:cxnLst/>
            <a:rect l="l" t="t" r="r" b="b"/>
            <a:pathLst>
              <a:path w="74930" h="323088">
                <a:moveTo>
                  <a:pt x="12573" y="72644"/>
                </a:moveTo>
                <a:lnTo>
                  <a:pt x="27214" y="68989"/>
                </a:lnTo>
                <a:lnTo>
                  <a:pt x="18144" y="66745"/>
                </a:lnTo>
                <a:lnTo>
                  <a:pt x="12573" y="72644"/>
                </a:lnTo>
                <a:close/>
              </a:path>
              <a:path w="74930" h="323088">
                <a:moveTo>
                  <a:pt x="1081405" y="-240029"/>
                </a:moveTo>
                <a:lnTo>
                  <a:pt x="1078738" y="-249174"/>
                </a:lnTo>
                <a:lnTo>
                  <a:pt x="24706" y="59798"/>
                </a:lnTo>
                <a:lnTo>
                  <a:pt x="10160" y="64770"/>
                </a:lnTo>
                <a:lnTo>
                  <a:pt x="10413" y="73913"/>
                </a:lnTo>
                <a:lnTo>
                  <a:pt x="7747" y="64770"/>
                </a:lnTo>
                <a:lnTo>
                  <a:pt x="66166" y="2032"/>
                </a:lnTo>
                <a:lnTo>
                  <a:pt x="0" y="72009"/>
                </a:lnTo>
                <a:lnTo>
                  <a:pt x="93472" y="95250"/>
                </a:lnTo>
                <a:lnTo>
                  <a:pt x="96138" y="95885"/>
                </a:lnTo>
                <a:lnTo>
                  <a:pt x="99313" y="91694"/>
                </a:lnTo>
                <a:lnTo>
                  <a:pt x="99949" y="89154"/>
                </a:lnTo>
                <a:lnTo>
                  <a:pt x="98425" y="86613"/>
                </a:lnTo>
                <a:lnTo>
                  <a:pt x="95885" y="85979"/>
                </a:lnTo>
                <a:lnTo>
                  <a:pt x="27214" y="68989"/>
                </a:lnTo>
                <a:lnTo>
                  <a:pt x="12573" y="72644"/>
                </a:lnTo>
                <a:lnTo>
                  <a:pt x="18144" y="66745"/>
                </a:lnTo>
                <a:lnTo>
                  <a:pt x="27214" y="68989"/>
                </a:lnTo>
                <a:lnTo>
                  <a:pt x="1081405" y="-240029"/>
                </a:lnTo>
                <a:close/>
              </a:path>
              <a:path w="74930" h="323088">
                <a:moveTo>
                  <a:pt x="70993" y="0"/>
                </a:moveTo>
                <a:lnTo>
                  <a:pt x="68072" y="127"/>
                </a:lnTo>
                <a:lnTo>
                  <a:pt x="66166" y="2032"/>
                </a:lnTo>
                <a:lnTo>
                  <a:pt x="7747" y="64770"/>
                </a:lnTo>
                <a:lnTo>
                  <a:pt x="10413" y="73913"/>
                </a:lnTo>
                <a:lnTo>
                  <a:pt x="10160" y="64770"/>
                </a:lnTo>
                <a:lnTo>
                  <a:pt x="24706" y="59798"/>
                </a:lnTo>
                <a:lnTo>
                  <a:pt x="73151" y="8509"/>
                </a:lnTo>
                <a:lnTo>
                  <a:pt x="74930" y="6604"/>
                </a:lnTo>
                <a:lnTo>
                  <a:pt x="74802" y="3683"/>
                </a:lnTo>
                <a:lnTo>
                  <a:pt x="7099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1493" y="5215595"/>
            <a:ext cx="6833743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últi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 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á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ina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car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 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ú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er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s,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chip,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úm</a:t>
            </a:r>
            <a:r>
              <a:rPr sz="1200" spc="0" dirty="0" smtClean="0">
                <a:latin typeface="Arial"/>
                <a:cs typeface="Arial"/>
              </a:rPr>
              <a:t>ero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endParaRPr sz="1200">
              <a:latin typeface="Arial"/>
              <a:cs typeface="Arial"/>
            </a:endParaRPr>
          </a:p>
          <a:p>
            <a:pPr marL="700303" marR="713842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rtan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lar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epo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nd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+</a:t>
            </a:r>
            <a:r>
              <a:rPr sz="1200" spc="4" dirty="0" smtClean="0">
                <a:latin typeface="Arial"/>
                <a:cs typeface="Arial"/>
              </a:rPr>
              <a:t>5</a:t>
            </a:r>
            <a:r>
              <a:rPr sz="1200" spc="0" dirty="0" smtClean="0">
                <a:latin typeface="Arial"/>
                <a:cs typeface="Arial"/>
              </a:rPr>
              <a:t>4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9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un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ip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8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BA.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47081" y="3486162"/>
            <a:ext cx="3240404" cy="576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447" marR="101022">
              <a:lnSpc>
                <a:spcPct val="100041"/>
              </a:lnSpc>
              <a:spcBef>
                <a:spcPts val="400"/>
              </a:spcBef>
            </a:pPr>
            <a:r>
              <a:rPr sz="1000" b="1" spc="-3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quí</a:t>
            </a:r>
            <a:r>
              <a:rPr sz="1000" b="1" spc="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9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el</a:t>
            </a:r>
            <a:r>
              <a:rPr sz="1000" b="1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número</a:t>
            </a:r>
            <a:r>
              <a:rPr sz="1000" b="1" spc="-3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línea</a:t>
            </a:r>
            <a:r>
              <a:rPr sz="1000" b="1" spc="-2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pondien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7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hip.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unic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ion</a:t>
            </a:r>
            <a:r>
              <a:rPr sz="1000" b="1" spc="-6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ode  </a:t>
            </a:r>
            <a:r>
              <a:rPr sz="1000" b="1" spc="23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RS</a:t>
            </a:r>
            <a:endParaRPr sz="1000">
              <a:latin typeface="Arial"/>
              <a:cs typeface="Arial"/>
            </a:endParaRPr>
          </a:p>
          <a:p>
            <a:pPr marL="20447">
              <a:lnSpc>
                <a:spcPct val="95825"/>
              </a:lnSpc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N°</a:t>
            </a:r>
            <a:r>
              <a:rPr sz="1000" b="1" spc="-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abajo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</a:t>
            </a:r>
            <a:r>
              <a:rPr sz="1000" b="1" spc="-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gam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9" dirty="0" smtClean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01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45049" y="2176272"/>
            <a:ext cx="3168396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2"/>
              </a:spcBef>
            </a:pPr>
            <a:endParaRPr sz="550"/>
          </a:p>
          <a:p>
            <a:pPr marL="164464">
              <a:lnSpc>
                <a:spcPct val="95825"/>
              </a:lnSpc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b="1" spc="-1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1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ansmission</a:t>
            </a:r>
            <a:r>
              <a:rPr sz="1000" b="1" spc="-8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ocol   </a:t>
            </a:r>
            <a:r>
              <a:rPr sz="1000" b="1" spc="24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P+</a:t>
            </a:r>
            <a:r>
              <a:rPr sz="1000" b="1" spc="1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CP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9218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1844802"/>
            <a:ext cx="1584198" cy="288036"/>
          </a:xfrm>
          <a:custGeom>
            <a:avLst/>
            <a:gdLst/>
            <a:ahLst/>
            <a:cxnLst/>
            <a:rect l="l" t="t" r="r" b="b"/>
            <a:pathLst>
              <a:path w="1584198" h="288036">
                <a:moveTo>
                  <a:pt x="0" y="288036"/>
                </a:moveTo>
                <a:lnTo>
                  <a:pt x="1584198" y="288036"/>
                </a:lnTo>
                <a:lnTo>
                  <a:pt x="1584198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9766" y="1482598"/>
            <a:ext cx="76453" cy="96392"/>
          </a:xfrm>
          <a:custGeom>
            <a:avLst/>
            <a:gdLst/>
            <a:ahLst/>
            <a:cxnLst/>
            <a:rect l="l" t="t" r="r" b="b"/>
            <a:pathLst>
              <a:path w="76453" h="96392">
                <a:moveTo>
                  <a:pt x="27554" y="4614"/>
                </a:moveTo>
                <a:lnTo>
                  <a:pt x="12572" y="1269"/>
                </a:lnTo>
                <a:lnTo>
                  <a:pt x="18347" y="7115"/>
                </a:lnTo>
                <a:lnTo>
                  <a:pt x="27554" y="4614"/>
                </a:lnTo>
                <a:close/>
              </a:path>
              <a:path w="76453" h="96392">
                <a:moveTo>
                  <a:pt x="99567" y="-17145"/>
                </a:moveTo>
                <a:lnTo>
                  <a:pt x="98170" y="-22225"/>
                </a:lnTo>
                <a:lnTo>
                  <a:pt x="95503" y="-23749"/>
                </a:lnTo>
                <a:lnTo>
                  <a:pt x="92963" y="-23113"/>
                </a:lnTo>
                <a:lnTo>
                  <a:pt x="0" y="2159"/>
                </a:lnTo>
                <a:lnTo>
                  <a:pt x="10413" y="0"/>
                </a:lnTo>
                <a:lnTo>
                  <a:pt x="10413" y="9271"/>
                </a:lnTo>
                <a:lnTo>
                  <a:pt x="25042" y="13892"/>
                </a:lnTo>
                <a:lnTo>
                  <a:pt x="1870963" y="510793"/>
                </a:lnTo>
                <a:lnTo>
                  <a:pt x="1873504" y="501650"/>
                </a:lnTo>
                <a:lnTo>
                  <a:pt x="27554" y="4614"/>
                </a:lnTo>
                <a:lnTo>
                  <a:pt x="18347" y="7115"/>
                </a:lnTo>
                <a:lnTo>
                  <a:pt x="12572" y="1269"/>
                </a:lnTo>
                <a:lnTo>
                  <a:pt x="27554" y="4614"/>
                </a:lnTo>
                <a:lnTo>
                  <a:pt x="95503" y="-13843"/>
                </a:lnTo>
                <a:lnTo>
                  <a:pt x="98043" y="-14605"/>
                </a:lnTo>
                <a:lnTo>
                  <a:pt x="99567" y="-17145"/>
                </a:lnTo>
                <a:close/>
              </a:path>
              <a:path w="76453" h="96392">
                <a:moveTo>
                  <a:pt x="7873" y="9271"/>
                </a:moveTo>
                <a:lnTo>
                  <a:pt x="25042" y="13892"/>
                </a:lnTo>
                <a:lnTo>
                  <a:pt x="10413" y="9271"/>
                </a:lnTo>
                <a:lnTo>
                  <a:pt x="10413" y="0"/>
                </a:lnTo>
                <a:lnTo>
                  <a:pt x="0" y="2159"/>
                </a:lnTo>
                <a:lnTo>
                  <a:pt x="67817" y="70738"/>
                </a:lnTo>
                <a:lnTo>
                  <a:pt x="69595" y="72643"/>
                </a:lnTo>
                <a:lnTo>
                  <a:pt x="72643" y="72643"/>
                </a:lnTo>
                <a:lnTo>
                  <a:pt x="76326" y="68961"/>
                </a:lnTo>
                <a:lnTo>
                  <a:pt x="76453" y="65912"/>
                </a:lnTo>
                <a:lnTo>
                  <a:pt x="74548" y="64007"/>
                </a:lnTo>
                <a:lnTo>
                  <a:pt x="25042" y="13892"/>
                </a:lnTo>
                <a:lnTo>
                  <a:pt x="7873" y="927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65961" y="5215595"/>
            <a:ext cx="6967175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-14" dirty="0" smtClean="0">
                <a:latin typeface="Arial"/>
                <a:cs typeface="Arial"/>
              </a:rPr>
              <a:t> v</a:t>
            </a:r>
            <a:r>
              <a:rPr sz="1200" spc="0" dirty="0" smtClean="0">
                <a:latin typeface="Arial"/>
                <a:cs typeface="Arial"/>
              </a:rPr>
              <a:t>ez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 red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Ip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dress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aint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la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ik 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ew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Site</a:t>
            </a:r>
            <a:r>
              <a:rPr sz="1200" spc="-4" dirty="0" smtClean="0">
                <a:latin typeface="Arial"/>
                <a:cs typeface="Arial"/>
              </a:rPr>
              <a:t> 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ort.</a:t>
            </a:r>
            <a:endParaRPr sz="1200">
              <a:latin typeface="Arial"/>
              <a:cs typeface="Arial"/>
            </a:endParaRPr>
          </a:p>
          <a:p>
            <a:pPr marL="1363243" marR="1380064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Nos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apa</a:t>
            </a:r>
            <a:r>
              <a:rPr sz="1200" spc="0" dirty="0" smtClean="0">
                <a:latin typeface="Arial"/>
                <a:cs typeface="Arial"/>
              </a:rPr>
              <a:t>rece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1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ó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k.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72000" y="1844802"/>
            <a:ext cx="1584198" cy="2880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50"/>
              </a:lnSpc>
              <a:spcBef>
                <a:spcPts val="13"/>
              </a:spcBef>
            </a:pPr>
            <a:endParaRPr sz="550"/>
          </a:p>
          <a:p>
            <a:pPr marL="221869">
              <a:lnSpc>
                <a:spcPct val="95825"/>
              </a:lnSpc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ace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mos</a:t>
            </a:r>
            <a:r>
              <a:rPr sz="1000" b="1" spc="-4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000" b="1" spc="-3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09218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57427" y="5215595"/>
            <a:ext cx="6793734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De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sta </a:t>
            </a:r>
            <a:r>
              <a:rPr sz="1200" spc="4" dirty="0" smtClean="0">
                <a:latin typeface="Arial"/>
                <a:cs typeface="Arial"/>
              </a:rPr>
              <a:t>mane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om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OMC.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ste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deb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da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sie</a:t>
            </a:r>
            <a:r>
              <a:rPr sz="1200" spc="4" dirty="0" smtClean="0">
                <a:latin typeface="Arial"/>
                <a:cs typeface="Arial"/>
              </a:rPr>
              <a:t>mp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lo,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  <a:p>
            <a:pPr marL="2311400" marR="2329430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 e</a:t>
            </a:r>
            <a:r>
              <a:rPr sz="1200" spc="0" dirty="0" smtClean="0">
                <a:latin typeface="Arial"/>
                <a:cs typeface="Arial"/>
              </a:rPr>
              <a:t>n 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1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3609" y="1124712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91890" y="2080640"/>
            <a:ext cx="720089" cy="178562"/>
          </a:xfrm>
          <a:custGeom>
            <a:avLst/>
            <a:gdLst/>
            <a:ahLst/>
            <a:cxnLst/>
            <a:rect l="l" t="t" r="r" b="b"/>
            <a:pathLst>
              <a:path w="720089" h="178562">
                <a:moveTo>
                  <a:pt x="0" y="89281"/>
                </a:moveTo>
                <a:lnTo>
                  <a:pt x="18352" y="61073"/>
                </a:lnTo>
                <a:lnTo>
                  <a:pt x="40181" y="48265"/>
                </a:lnTo>
                <a:lnTo>
                  <a:pt x="69457" y="36566"/>
                </a:lnTo>
                <a:lnTo>
                  <a:pt x="105441" y="26162"/>
                </a:lnTo>
                <a:lnTo>
                  <a:pt x="147392" y="17235"/>
                </a:lnTo>
                <a:lnTo>
                  <a:pt x="194568" y="9971"/>
                </a:lnTo>
                <a:lnTo>
                  <a:pt x="219884" y="7020"/>
                </a:lnTo>
                <a:lnTo>
                  <a:pt x="246229" y="4554"/>
                </a:lnTo>
                <a:lnTo>
                  <a:pt x="273510" y="2596"/>
                </a:lnTo>
                <a:lnTo>
                  <a:pt x="301635" y="1169"/>
                </a:lnTo>
                <a:lnTo>
                  <a:pt x="330511" y="296"/>
                </a:lnTo>
                <a:lnTo>
                  <a:pt x="360045" y="0"/>
                </a:lnTo>
                <a:lnTo>
                  <a:pt x="389578" y="296"/>
                </a:lnTo>
                <a:lnTo>
                  <a:pt x="418454" y="1169"/>
                </a:lnTo>
                <a:lnTo>
                  <a:pt x="446579" y="2596"/>
                </a:lnTo>
                <a:lnTo>
                  <a:pt x="473860" y="4554"/>
                </a:lnTo>
                <a:lnTo>
                  <a:pt x="500205" y="7020"/>
                </a:lnTo>
                <a:lnTo>
                  <a:pt x="525521" y="9971"/>
                </a:lnTo>
                <a:lnTo>
                  <a:pt x="549716" y="13384"/>
                </a:lnTo>
                <a:lnTo>
                  <a:pt x="594372" y="21502"/>
                </a:lnTo>
                <a:lnTo>
                  <a:pt x="633432" y="31191"/>
                </a:lnTo>
                <a:lnTo>
                  <a:pt x="666155" y="42266"/>
                </a:lnTo>
                <a:lnTo>
                  <a:pt x="691800" y="54542"/>
                </a:lnTo>
                <a:lnTo>
                  <a:pt x="715378" y="74807"/>
                </a:lnTo>
                <a:lnTo>
                  <a:pt x="720089" y="89281"/>
                </a:lnTo>
                <a:lnTo>
                  <a:pt x="718896" y="96616"/>
                </a:lnTo>
                <a:lnTo>
                  <a:pt x="701737" y="117536"/>
                </a:lnTo>
                <a:lnTo>
                  <a:pt x="679908" y="130352"/>
                </a:lnTo>
                <a:lnTo>
                  <a:pt x="650632" y="142050"/>
                </a:lnTo>
                <a:lnTo>
                  <a:pt x="614648" y="152447"/>
                </a:lnTo>
                <a:lnTo>
                  <a:pt x="572697" y="161363"/>
                </a:lnTo>
                <a:lnTo>
                  <a:pt x="525521" y="168614"/>
                </a:lnTo>
                <a:lnTo>
                  <a:pt x="500205" y="171559"/>
                </a:lnTo>
                <a:lnTo>
                  <a:pt x="473860" y="174019"/>
                </a:lnTo>
                <a:lnTo>
                  <a:pt x="446579" y="175972"/>
                </a:lnTo>
                <a:lnTo>
                  <a:pt x="418454" y="177396"/>
                </a:lnTo>
                <a:lnTo>
                  <a:pt x="389578" y="178266"/>
                </a:lnTo>
                <a:lnTo>
                  <a:pt x="360045" y="178562"/>
                </a:lnTo>
                <a:lnTo>
                  <a:pt x="330511" y="178266"/>
                </a:lnTo>
                <a:lnTo>
                  <a:pt x="301635" y="177396"/>
                </a:lnTo>
                <a:lnTo>
                  <a:pt x="273510" y="175972"/>
                </a:lnTo>
                <a:lnTo>
                  <a:pt x="246229" y="174019"/>
                </a:lnTo>
                <a:lnTo>
                  <a:pt x="219884" y="171559"/>
                </a:lnTo>
                <a:lnTo>
                  <a:pt x="194568" y="168614"/>
                </a:lnTo>
                <a:lnTo>
                  <a:pt x="170373" y="165208"/>
                </a:lnTo>
                <a:lnTo>
                  <a:pt x="125717" y="157102"/>
                </a:lnTo>
                <a:lnTo>
                  <a:pt x="86657" y="147422"/>
                </a:lnTo>
                <a:lnTo>
                  <a:pt x="53934" y="136352"/>
                </a:lnTo>
                <a:lnTo>
                  <a:pt x="28289" y="124073"/>
                </a:lnTo>
                <a:lnTo>
                  <a:pt x="4711" y="103785"/>
                </a:lnTo>
                <a:lnTo>
                  <a:pt x="0" y="89281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225397" y="5215595"/>
            <a:ext cx="6851765" cy="54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icar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epo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OMC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4" dirty="0" smtClean="0">
                <a:latin typeface="Arial"/>
                <a:cs typeface="Arial"/>
              </a:rPr>
              <a:t> </a:t>
            </a:r>
            <a:r>
              <a:rPr sz="1200" spc="-34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damo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 a</a:t>
            </a:r>
            <a:r>
              <a:rPr sz="1200" spc="-6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Au</a:t>
            </a:r>
            <a:r>
              <a:rPr sz="1200" spc="0" dirty="0" smtClean="0">
                <a:latin typeface="Arial"/>
                <a:cs typeface="Arial"/>
              </a:rPr>
              <a:t>to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y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114898" marR="118264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tua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-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 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eno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 </a:t>
            </a:r>
            <a:r>
              <a:rPr sz="1200" spc="4" dirty="0" smtClean="0">
                <a:latin typeface="Arial"/>
                <a:cs typeface="Arial"/>
              </a:rPr>
              <a:t>uno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nu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1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sitio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sa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  <a:p>
            <a:pPr marL="2527833" marR="2541283" algn="ctr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5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Su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ceed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09218"/>
            <a:ext cx="7200010" cy="404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91890" y="2065401"/>
            <a:ext cx="720089" cy="178562"/>
          </a:xfrm>
          <a:custGeom>
            <a:avLst/>
            <a:gdLst/>
            <a:ahLst/>
            <a:cxnLst/>
            <a:rect l="l" t="t" r="r" b="b"/>
            <a:pathLst>
              <a:path w="720089" h="178562">
                <a:moveTo>
                  <a:pt x="0" y="89281"/>
                </a:moveTo>
                <a:lnTo>
                  <a:pt x="18352" y="61073"/>
                </a:lnTo>
                <a:lnTo>
                  <a:pt x="40181" y="48265"/>
                </a:lnTo>
                <a:lnTo>
                  <a:pt x="69457" y="36566"/>
                </a:lnTo>
                <a:lnTo>
                  <a:pt x="105441" y="26162"/>
                </a:lnTo>
                <a:lnTo>
                  <a:pt x="147392" y="17235"/>
                </a:lnTo>
                <a:lnTo>
                  <a:pt x="194568" y="9971"/>
                </a:lnTo>
                <a:lnTo>
                  <a:pt x="219884" y="7020"/>
                </a:lnTo>
                <a:lnTo>
                  <a:pt x="246229" y="4554"/>
                </a:lnTo>
                <a:lnTo>
                  <a:pt x="273510" y="2596"/>
                </a:lnTo>
                <a:lnTo>
                  <a:pt x="301635" y="1169"/>
                </a:lnTo>
                <a:lnTo>
                  <a:pt x="330511" y="296"/>
                </a:lnTo>
                <a:lnTo>
                  <a:pt x="360045" y="0"/>
                </a:lnTo>
                <a:lnTo>
                  <a:pt x="389578" y="296"/>
                </a:lnTo>
                <a:lnTo>
                  <a:pt x="418454" y="1169"/>
                </a:lnTo>
                <a:lnTo>
                  <a:pt x="446579" y="2596"/>
                </a:lnTo>
                <a:lnTo>
                  <a:pt x="473860" y="4554"/>
                </a:lnTo>
                <a:lnTo>
                  <a:pt x="500205" y="7020"/>
                </a:lnTo>
                <a:lnTo>
                  <a:pt x="525521" y="9971"/>
                </a:lnTo>
                <a:lnTo>
                  <a:pt x="549716" y="13384"/>
                </a:lnTo>
                <a:lnTo>
                  <a:pt x="594372" y="21502"/>
                </a:lnTo>
                <a:lnTo>
                  <a:pt x="633432" y="31191"/>
                </a:lnTo>
                <a:lnTo>
                  <a:pt x="666155" y="42266"/>
                </a:lnTo>
                <a:lnTo>
                  <a:pt x="691800" y="54542"/>
                </a:lnTo>
                <a:lnTo>
                  <a:pt x="715378" y="74807"/>
                </a:lnTo>
                <a:lnTo>
                  <a:pt x="720089" y="89281"/>
                </a:lnTo>
                <a:lnTo>
                  <a:pt x="718896" y="96616"/>
                </a:lnTo>
                <a:lnTo>
                  <a:pt x="701737" y="117536"/>
                </a:lnTo>
                <a:lnTo>
                  <a:pt x="679908" y="130352"/>
                </a:lnTo>
                <a:lnTo>
                  <a:pt x="650632" y="142050"/>
                </a:lnTo>
                <a:lnTo>
                  <a:pt x="614648" y="152447"/>
                </a:lnTo>
                <a:lnTo>
                  <a:pt x="572697" y="161363"/>
                </a:lnTo>
                <a:lnTo>
                  <a:pt x="525521" y="168614"/>
                </a:lnTo>
                <a:lnTo>
                  <a:pt x="500205" y="171559"/>
                </a:lnTo>
                <a:lnTo>
                  <a:pt x="473860" y="174019"/>
                </a:lnTo>
                <a:lnTo>
                  <a:pt x="446579" y="175972"/>
                </a:lnTo>
                <a:lnTo>
                  <a:pt x="418454" y="177396"/>
                </a:lnTo>
                <a:lnTo>
                  <a:pt x="389578" y="178266"/>
                </a:lnTo>
                <a:lnTo>
                  <a:pt x="360045" y="178562"/>
                </a:lnTo>
                <a:lnTo>
                  <a:pt x="330511" y="178266"/>
                </a:lnTo>
                <a:lnTo>
                  <a:pt x="301635" y="177396"/>
                </a:lnTo>
                <a:lnTo>
                  <a:pt x="273510" y="175972"/>
                </a:lnTo>
                <a:lnTo>
                  <a:pt x="246229" y="174019"/>
                </a:lnTo>
                <a:lnTo>
                  <a:pt x="219884" y="171559"/>
                </a:lnTo>
                <a:lnTo>
                  <a:pt x="194568" y="168614"/>
                </a:lnTo>
                <a:lnTo>
                  <a:pt x="170373" y="165208"/>
                </a:lnTo>
                <a:lnTo>
                  <a:pt x="125717" y="157102"/>
                </a:lnTo>
                <a:lnTo>
                  <a:pt x="86657" y="147422"/>
                </a:lnTo>
                <a:lnTo>
                  <a:pt x="53934" y="136352"/>
                </a:lnTo>
                <a:lnTo>
                  <a:pt x="28289" y="124073"/>
                </a:lnTo>
                <a:lnTo>
                  <a:pt x="4711" y="103785"/>
                </a:lnTo>
                <a:lnTo>
                  <a:pt x="0" y="89281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190115" y="5215595"/>
            <a:ext cx="4920417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esto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sacti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6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to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sa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jar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 lo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s.</a:t>
            </a:r>
            <a:endParaRPr sz="1200">
              <a:latin typeface="Arial"/>
              <a:cs typeface="Arial"/>
            </a:endParaRPr>
          </a:p>
          <a:p>
            <a:pPr marL="1026668" marR="1039119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Un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ti</a:t>
            </a:r>
            <a:r>
              <a:rPr sz="1200" spc="4" dirty="0" smtClean="0">
                <a:latin typeface="Arial"/>
                <a:cs typeface="Arial"/>
              </a:rPr>
              <a:t>emp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pu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ue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Unre</a:t>
            </a:r>
            <a:r>
              <a:rPr sz="1200" spc="4" dirty="0" smtClean="0">
                <a:latin typeface="Arial"/>
                <a:cs typeface="Arial"/>
              </a:rPr>
              <a:t>ppo</a:t>
            </a:r>
            <a:r>
              <a:rPr sz="1200" spc="0" dirty="0" smtClean="0">
                <a:latin typeface="Arial"/>
                <a:cs typeface="Arial"/>
              </a:rPr>
              <a:t>rt</a:t>
            </a:r>
            <a:r>
              <a:rPr sz="1200" spc="-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11678" y="1405889"/>
            <a:ext cx="1873377" cy="534543"/>
          </a:xfrm>
          <a:custGeom>
            <a:avLst/>
            <a:gdLst/>
            <a:ahLst/>
            <a:cxnLst/>
            <a:rect l="l" t="t" r="r" b="b"/>
            <a:pathLst>
              <a:path w="1873377" h="534543">
                <a:moveTo>
                  <a:pt x="98806" y="4063"/>
                </a:moveTo>
                <a:lnTo>
                  <a:pt x="98171" y="1524"/>
                </a:lnTo>
                <a:lnTo>
                  <a:pt x="95504" y="0"/>
                </a:lnTo>
                <a:lnTo>
                  <a:pt x="92964" y="635"/>
                </a:lnTo>
                <a:lnTo>
                  <a:pt x="0" y="25908"/>
                </a:lnTo>
                <a:lnTo>
                  <a:pt x="10287" y="23749"/>
                </a:lnTo>
                <a:lnTo>
                  <a:pt x="10287" y="33020"/>
                </a:lnTo>
                <a:lnTo>
                  <a:pt x="24914" y="37641"/>
                </a:lnTo>
                <a:lnTo>
                  <a:pt x="1870964" y="534543"/>
                </a:lnTo>
                <a:lnTo>
                  <a:pt x="1873377" y="525399"/>
                </a:lnTo>
                <a:lnTo>
                  <a:pt x="27439" y="28367"/>
                </a:lnTo>
                <a:lnTo>
                  <a:pt x="18223" y="30867"/>
                </a:lnTo>
                <a:lnTo>
                  <a:pt x="12446" y="25019"/>
                </a:lnTo>
                <a:lnTo>
                  <a:pt x="27439" y="28367"/>
                </a:lnTo>
                <a:lnTo>
                  <a:pt x="95504" y="9906"/>
                </a:lnTo>
                <a:lnTo>
                  <a:pt x="98044" y="9144"/>
                </a:lnTo>
                <a:lnTo>
                  <a:pt x="99441" y="6604"/>
                </a:lnTo>
                <a:lnTo>
                  <a:pt x="98806" y="4063"/>
                </a:lnTo>
                <a:close/>
              </a:path>
              <a:path w="1873377" h="534543">
                <a:moveTo>
                  <a:pt x="7747" y="33020"/>
                </a:moveTo>
                <a:lnTo>
                  <a:pt x="24914" y="37641"/>
                </a:lnTo>
                <a:lnTo>
                  <a:pt x="10287" y="33020"/>
                </a:lnTo>
                <a:lnTo>
                  <a:pt x="10287" y="23749"/>
                </a:lnTo>
                <a:lnTo>
                  <a:pt x="0" y="25908"/>
                </a:lnTo>
                <a:lnTo>
                  <a:pt x="67691" y="94487"/>
                </a:lnTo>
                <a:lnTo>
                  <a:pt x="69596" y="96393"/>
                </a:lnTo>
                <a:lnTo>
                  <a:pt x="72517" y="96393"/>
                </a:lnTo>
                <a:lnTo>
                  <a:pt x="76327" y="92710"/>
                </a:lnTo>
                <a:lnTo>
                  <a:pt x="76327" y="89662"/>
                </a:lnTo>
                <a:lnTo>
                  <a:pt x="74422" y="87757"/>
                </a:lnTo>
                <a:lnTo>
                  <a:pt x="24914" y="37641"/>
                </a:lnTo>
                <a:lnTo>
                  <a:pt x="7747" y="33020"/>
                </a:lnTo>
                <a:close/>
              </a:path>
              <a:path w="1873377" h="534543">
                <a:moveTo>
                  <a:pt x="27439" y="28367"/>
                </a:moveTo>
                <a:lnTo>
                  <a:pt x="12446" y="25019"/>
                </a:lnTo>
                <a:lnTo>
                  <a:pt x="18223" y="30867"/>
                </a:lnTo>
                <a:lnTo>
                  <a:pt x="27439" y="283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11678" y="1519301"/>
            <a:ext cx="1873123" cy="421259"/>
          </a:xfrm>
          <a:custGeom>
            <a:avLst/>
            <a:gdLst/>
            <a:ahLst/>
            <a:cxnLst/>
            <a:rect l="l" t="t" r="r" b="b"/>
            <a:pathLst>
              <a:path w="1873123" h="421259">
                <a:moveTo>
                  <a:pt x="10668" y="37973"/>
                </a:moveTo>
                <a:lnTo>
                  <a:pt x="25344" y="41614"/>
                </a:lnTo>
                <a:lnTo>
                  <a:pt x="1871218" y="421259"/>
                </a:lnTo>
                <a:lnTo>
                  <a:pt x="1873123" y="411861"/>
                </a:lnTo>
                <a:lnTo>
                  <a:pt x="27331" y="32359"/>
                </a:lnTo>
                <a:lnTo>
                  <a:pt x="10160" y="28828"/>
                </a:lnTo>
                <a:lnTo>
                  <a:pt x="8255" y="38100"/>
                </a:lnTo>
                <a:lnTo>
                  <a:pt x="71755" y="95885"/>
                </a:lnTo>
                <a:lnTo>
                  <a:pt x="73660" y="97662"/>
                </a:lnTo>
                <a:lnTo>
                  <a:pt x="76708" y="97536"/>
                </a:lnTo>
                <a:lnTo>
                  <a:pt x="80137" y="93599"/>
                </a:lnTo>
                <a:lnTo>
                  <a:pt x="80010" y="90550"/>
                </a:lnTo>
                <a:lnTo>
                  <a:pt x="78105" y="88773"/>
                </a:lnTo>
                <a:lnTo>
                  <a:pt x="25344" y="41614"/>
                </a:lnTo>
                <a:lnTo>
                  <a:pt x="10668" y="37973"/>
                </a:lnTo>
                <a:lnTo>
                  <a:pt x="12319" y="29972"/>
                </a:lnTo>
                <a:lnTo>
                  <a:pt x="18368" y="35378"/>
                </a:lnTo>
                <a:lnTo>
                  <a:pt x="10668" y="37973"/>
                </a:lnTo>
                <a:close/>
              </a:path>
              <a:path w="1873123" h="421259">
                <a:moveTo>
                  <a:pt x="96520" y="1270"/>
                </a:moveTo>
                <a:lnTo>
                  <a:pt x="93726" y="0"/>
                </a:lnTo>
                <a:lnTo>
                  <a:pt x="91313" y="762"/>
                </a:lnTo>
                <a:lnTo>
                  <a:pt x="0" y="31623"/>
                </a:lnTo>
                <a:lnTo>
                  <a:pt x="71755" y="95885"/>
                </a:lnTo>
                <a:lnTo>
                  <a:pt x="8255" y="38100"/>
                </a:lnTo>
                <a:lnTo>
                  <a:pt x="10160" y="28828"/>
                </a:lnTo>
                <a:lnTo>
                  <a:pt x="27331" y="32359"/>
                </a:lnTo>
                <a:lnTo>
                  <a:pt x="94361" y="9778"/>
                </a:lnTo>
                <a:lnTo>
                  <a:pt x="96774" y="9016"/>
                </a:lnTo>
                <a:lnTo>
                  <a:pt x="98171" y="6223"/>
                </a:lnTo>
                <a:lnTo>
                  <a:pt x="96520" y="1270"/>
                </a:lnTo>
                <a:close/>
              </a:path>
              <a:path w="1873123" h="421259">
                <a:moveTo>
                  <a:pt x="18368" y="35378"/>
                </a:moveTo>
                <a:lnTo>
                  <a:pt x="12319" y="29972"/>
                </a:lnTo>
                <a:lnTo>
                  <a:pt x="10668" y="37973"/>
                </a:lnTo>
                <a:lnTo>
                  <a:pt x="18368" y="3537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59227" y="1711071"/>
            <a:ext cx="1925065" cy="229615"/>
          </a:xfrm>
          <a:custGeom>
            <a:avLst/>
            <a:gdLst/>
            <a:ahLst/>
            <a:cxnLst/>
            <a:rect l="l" t="t" r="r" b="b"/>
            <a:pathLst>
              <a:path w="1925065" h="229615">
                <a:moveTo>
                  <a:pt x="11430" y="46736"/>
                </a:moveTo>
                <a:lnTo>
                  <a:pt x="26561" y="48926"/>
                </a:lnTo>
                <a:lnTo>
                  <a:pt x="1924177" y="229615"/>
                </a:lnTo>
                <a:lnTo>
                  <a:pt x="1925065" y="220090"/>
                </a:lnTo>
                <a:lnTo>
                  <a:pt x="27354" y="39380"/>
                </a:lnTo>
                <a:lnTo>
                  <a:pt x="9906" y="37718"/>
                </a:lnTo>
                <a:lnTo>
                  <a:pt x="8890" y="47243"/>
                </a:lnTo>
                <a:lnTo>
                  <a:pt x="78231" y="97789"/>
                </a:lnTo>
                <a:lnTo>
                  <a:pt x="80391" y="99313"/>
                </a:lnTo>
                <a:lnTo>
                  <a:pt x="83312" y="98805"/>
                </a:lnTo>
                <a:lnTo>
                  <a:pt x="86487" y="94614"/>
                </a:lnTo>
                <a:lnTo>
                  <a:pt x="85979" y="91566"/>
                </a:lnTo>
                <a:lnTo>
                  <a:pt x="83820" y="90042"/>
                </a:lnTo>
                <a:lnTo>
                  <a:pt x="26561" y="48926"/>
                </a:lnTo>
                <a:lnTo>
                  <a:pt x="11430" y="46736"/>
                </a:lnTo>
                <a:lnTo>
                  <a:pt x="12192" y="38607"/>
                </a:lnTo>
                <a:lnTo>
                  <a:pt x="18781" y="43340"/>
                </a:lnTo>
                <a:lnTo>
                  <a:pt x="11430" y="46736"/>
                </a:lnTo>
                <a:close/>
              </a:path>
              <a:path w="1925065" h="229615">
                <a:moveTo>
                  <a:pt x="92710" y="1015"/>
                </a:moveTo>
                <a:lnTo>
                  <a:pt x="89789" y="0"/>
                </a:lnTo>
                <a:lnTo>
                  <a:pt x="87503" y="1142"/>
                </a:lnTo>
                <a:lnTo>
                  <a:pt x="0" y="41528"/>
                </a:lnTo>
                <a:lnTo>
                  <a:pt x="78231" y="97789"/>
                </a:lnTo>
                <a:lnTo>
                  <a:pt x="8890" y="47243"/>
                </a:lnTo>
                <a:lnTo>
                  <a:pt x="9906" y="37718"/>
                </a:lnTo>
                <a:lnTo>
                  <a:pt x="27354" y="39380"/>
                </a:lnTo>
                <a:lnTo>
                  <a:pt x="91440" y="9778"/>
                </a:lnTo>
                <a:lnTo>
                  <a:pt x="93853" y="8636"/>
                </a:lnTo>
                <a:lnTo>
                  <a:pt x="94868" y="5841"/>
                </a:lnTo>
                <a:lnTo>
                  <a:pt x="92710" y="1015"/>
                </a:lnTo>
                <a:close/>
              </a:path>
              <a:path w="1925065" h="229615">
                <a:moveTo>
                  <a:pt x="18781" y="43340"/>
                </a:moveTo>
                <a:lnTo>
                  <a:pt x="12192" y="38607"/>
                </a:lnTo>
                <a:lnTo>
                  <a:pt x="11430" y="46736"/>
                </a:lnTo>
                <a:lnTo>
                  <a:pt x="18781" y="433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8610" y="1882914"/>
            <a:ext cx="1843659" cy="504050"/>
          </a:xfrm>
          <a:custGeom>
            <a:avLst/>
            <a:gdLst/>
            <a:ahLst/>
            <a:cxnLst/>
            <a:rect l="l" t="t" r="r" b="b"/>
            <a:pathLst>
              <a:path w="1843658" h="504050">
                <a:moveTo>
                  <a:pt x="0" y="504050"/>
                </a:moveTo>
                <a:lnTo>
                  <a:pt x="1843659" y="504050"/>
                </a:lnTo>
                <a:lnTo>
                  <a:pt x="1843659" y="0"/>
                </a:lnTo>
                <a:lnTo>
                  <a:pt x="0" y="0"/>
                </a:lnTo>
                <a:lnTo>
                  <a:pt x="0" y="50405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8633" y="5215595"/>
            <a:ext cx="6891465" cy="9095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in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6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z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ste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deb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ir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Ma</a:t>
            </a:r>
            <a:r>
              <a:rPr sz="1200" spc="4" dirty="0" smtClean="0">
                <a:latin typeface="Arial"/>
                <a:cs typeface="Arial"/>
              </a:rPr>
              <a:t>na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ba</a:t>
            </a:r>
            <a:r>
              <a:rPr sz="1200" spc="0" dirty="0" smtClean="0">
                <a:latin typeface="Arial"/>
                <a:cs typeface="Arial"/>
              </a:rPr>
              <a:t>jar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endParaRPr sz="1200">
              <a:latin typeface="Arial"/>
              <a:cs typeface="Arial"/>
            </a:endParaRPr>
          </a:p>
          <a:p>
            <a:pPr marL="2278216" marR="2299820" algn="ctr">
              <a:lnSpc>
                <a:spcPct val="99945"/>
              </a:lnSpc>
            </a:pP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(s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.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):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ig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</a:t>
            </a:r>
            <a:endParaRPr sz="1200">
              <a:latin typeface="Arial"/>
              <a:cs typeface="Arial"/>
            </a:endParaRPr>
          </a:p>
          <a:p>
            <a:pPr marL="2783676" marR="2802460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da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</a:t>
            </a:r>
            <a:endParaRPr sz="1200">
              <a:latin typeface="Arial"/>
              <a:cs typeface="Arial"/>
            </a:endParaRPr>
          </a:p>
          <a:p>
            <a:pPr marL="3038373" marR="3058682" algn="ctr">
              <a:lnSpc>
                <a:spcPct val="95825"/>
              </a:lnSpc>
              <a:spcBef>
                <a:spcPts val="60"/>
              </a:spcBef>
            </a:pP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ite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88611" y="1882914"/>
            <a:ext cx="1843659" cy="504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480" marR="19681" indent="2550" algn="ctr">
              <a:lnSpc>
                <a:spcPct val="100041"/>
              </a:lnSpc>
              <a:spcBef>
                <a:spcPts val="225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st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2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</a:t>
            </a:r>
            <a:r>
              <a:rPr sz="1000" b="1" spc="-2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que debem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baj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ta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2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 </a:t>
            </a:r>
            <a:r>
              <a:rPr sz="1000" b="1" spc="19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-2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</a:t>
            </a:r>
            <a:r>
              <a:rPr sz="1000" b="1" spc="-3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RU.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95271" y="905335"/>
            <a:ext cx="472506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 click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ig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apa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95725" y="5215595"/>
            <a:ext cx="1521378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E</a:t>
            </a:r>
            <a:r>
              <a:rPr sz="1200" b="1" spc="4" dirty="0" smtClean="0">
                <a:latin typeface="Arial"/>
                <a:cs typeface="Arial"/>
              </a:rPr>
              <a:t>x</a:t>
            </a:r>
            <a:r>
              <a:rPr sz="1200" b="1" spc="0" dirty="0" smtClean="0">
                <a:latin typeface="Arial"/>
                <a:cs typeface="Arial"/>
              </a:rPr>
              <a:t>p</a:t>
            </a:r>
            <a:r>
              <a:rPr sz="1200" b="1" spc="-4" dirty="0" smtClean="0">
                <a:latin typeface="Arial"/>
                <a:cs typeface="Arial"/>
              </a:rPr>
              <a:t>o</a:t>
            </a:r>
            <a:r>
              <a:rPr sz="1200" b="1" spc="0" dirty="0" smtClean="0">
                <a:latin typeface="Arial"/>
                <a:cs typeface="Arial"/>
              </a:rPr>
              <a:t>rt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0891" y="905335"/>
            <a:ext cx="623829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dond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ua</a:t>
            </a:r>
            <a:r>
              <a:rPr sz="1200" spc="0" dirty="0" smtClean="0">
                <a:latin typeface="Arial"/>
                <a:cs typeface="Arial"/>
              </a:rPr>
              <a:t>rd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o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cr</a:t>
            </a:r>
            <a:r>
              <a:rPr sz="1200" spc="4" dirty="0" smtClean="0">
                <a:latin typeface="Arial"/>
                <a:cs typeface="Arial"/>
              </a:rPr>
              <a:t>ea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rp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sitio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42643" y="5215595"/>
            <a:ext cx="5628674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tific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pone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nomb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log s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cit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5016" y="905335"/>
            <a:ext cx="218292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9" dirty="0" smtClean="0">
                <a:latin typeface="Arial"/>
                <a:cs typeface="Arial"/>
              </a:rPr>
              <a:t> a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13429" y="5215595"/>
            <a:ext cx="168620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Da</a:t>
            </a:r>
            <a:r>
              <a:rPr sz="1200" spc="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b="1" spc="-34" dirty="0" smtClean="0">
                <a:latin typeface="Arial"/>
                <a:cs typeface="Arial"/>
              </a:rPr>
              <a:t>A</a:t>
            </a:r>
            <a:r>
              <a:rPr sz="1200" b="1" spc="4" dirty="0" smtClean="0">
                <a:latin typeface="Arial"/>
                <a:cs typeface="Arial"/>
              </a:rPr>
              <a:t>ce</a:t>
            </a:r>
            <a:r>
              <a:rPr sz="1200" b="1" spc="0" dirty="0" smtClean="0">
                <a:latin typeface="Arial"/>
                <a:cs typeface="Arial"/>
              </a:rPr>
              <a:t>p</a:t>
            </a:r>
            <a:r>
              <a:rPr sz="1200" b="1" spc="-4" dirty="0" smtClean="0">
                <a:latin typeface="Arial"/>
                <a:cs typeface="Arial"/>
              </a:rPr>
              <a:t>t</a:t>
            </a:r>
            <a:r>
              <a:rPr sz="1200" b="1" spc="4" dirty="0" smtClean="0">
                <a:latin typeface="Arial"/>
                <a:cs typeface="Arial"/>
              </a:rPr>
              <a:t>a</a:t>
            </a:r>
            <a:r>
              <a:rPr sz="1200" b="1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088005" y="5215595"/>
            <a:ext cx="3134091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cer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k 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b="1" spc="-4" dirty="0" smtClean="0">
                <a:latin typeface="Arial"/>
                <a:cs typeface="Arial"/>
              </a:rPr>
              <a:t>C</a:t>
            </a:r>
            <a:r>
              <a:rPr sz="1200" b="1" spc="0" dirty="0" smtClean="0">
                <a:latin typeface="Arial"/>
                <a:cs typeface="Arial"/>
              </a:rPr>
              <a:t>lose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662555" y="5215595"/>
            <a:ext cx="3987888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uien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alla</a:t>
            </a:r>
            <a:r>
              <a:rPr sz="1200" spc="-4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5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to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cti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36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17773" y="905335"/>
            <a:ext cx="227543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Pros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96467" y="5215595"/>
            <a:ext cx="711578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Al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br</a:t>
            </a:r>
            <a:r>
              <a:rPr sz="1200" spc="-4" dirty="0" smtClean="0">
                <a:latin typeface="Arial"/>
                <a:cs typeface="Arial"/>
              </a:rPr>
              <a:t>ir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 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carp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s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uien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om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1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-9" dirty="0" smtClean="0">
                <a:latin typeface="Arial"/>
                <a:cs typeface="Arial"/>
              </a:rPr>
              <a:t>u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560445" y="905335"/>
            <a:ext cx="219191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9" dirty="0" smtClean="0">
                <a:latin typeface="Arial"/>
                <a:cs typeface="Arial"/>
              </a:rPr>
              <a:t> a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54577" y="5215595"/>
            <a:ext cx="160109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b="1" spc="-39" dirty="0" smtClean="0">
                <a:latin typeface="Arial"/>
                <a:cs typeface="Arial"/>
              </a:rPr>
              <a:t>A</a:t>
            </a:r>
            <a:r>
              <a:rPr sz="1200" b="1" spc="0" dirty="0" smtClean="0">
                <a:latin typeface="Arial"/>
                <a:cs typeface="Arial"/>
              </a:rPr>
              <a:t>c</a:t>
            </a:r>
            <a:r>
              <a:rPr sz="1200" b="1" spc="4" dirty="0" smtClean="0">
                <a:latin typeface="Arial"/>
                <a:cs typeface="Arial"/>
              </a:rPr>
              <a:t>e</a:t>
            </a:r>
            <a:r>
              <a:rPr sz="1200" b="1" spc="0" dirty="0" smtClean="0">
                <a:latin typeface="Arial"/>
                <a:cs typeface="Arial"/>
              </a:rPr>
              <a:t>p</a:t>
            </a:r>
            <a:r>
              <a:rPr sz="1200" b="1" spc="-4" dirty="0" smtClean="0">
                <a:latin typeface="Arial"/>
                <a:cs typeface="Arial"/>
              </a:rPr>
              <a:t>t</a:t>
            </a:r>
            <a:r>
              <a:rPr sz="1200" b="1" spc="0" dirty="0" smtClean="0">
                <a:latin typeface="Arial"/>
                <a:cs typeface="Arial"/>
              </a:rPr>
              <a:t>ar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87521" y="905335"/>
            <a:ext cx="1736090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773807" y="5215595"/>
            <a:ext cx="3759337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Lo 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junto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con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ste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158109" y="5215595"/>
            <a:ext cx="2995706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Ce</a:t>
            </a:r>
            <a:r>
              <a:rPr sz="1200" spc="-4" dirty="0" smtClean="0">
                <a:latin typeface="Arial"/>
                <a:cs typeface="Arial"/>
              </a:rPr>
              <a:t>rr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dand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6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 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b="1" spc="-34" dirty="0" smtClean="0">
                <a:latin typeface="Arial"/>
                <a:cs typeface="Arial"/>
              </a:rPr>
              <a:t>A</a:t>
            </a:r>
            <a:r>
              <a:rPr sz="1200" b="1" spc="4" dirty="0" smtClean="0">
                <a:latin typeface="Arial"/>
                <a:cs typeface="Arial"/>
              </a:rPr>
              <a:t>ce</a:t>
            </a:r>
            <a:r>
              <a:rPr sz="1200" b="1" spc="0" dirty="0" smtClean="0">
                <a:latin typeface="Arial"/>
                <a:cs typeface="Arial"/>
              </a:rPr>
              <a:t>p</a:t>
            </a:r>
            <a:r>
              <a:rPr sz="1200" b="1" spc="-4" dirty="0" smtClean="0">
                <a:latin typeface="Arial"/>
                <a:cs typeface="Arial"/>
              </a:rPr>
              <a:t>t</a:t>
            </a:r>
            <a:r>
              <a:rPr sz="1200" b="1" spc="4" dirty="0" smtClean="0">
                <a:latin typeface="Arial"/>
                <a:cs typeface="Arial"/>
              </a:rPr>
              <a:t>a</a:t>
            </a:r>
            <a:r>
              <a:rPr sz="1200" b="1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32687" y="458374"/>
            <a:ext cx="6427571" cy="624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15058" marR="1692478" algn="ctr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Ajuste de</a:t>
            </a:r>
            <a:r>
              <a:rPr sz="2400" spc="4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l</a:t>
            </a:r>
            <a:r>
              <a:rPr sz="2400" spc="-4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s Remotos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785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g</a:t>
            </a:r>
            <a:r>
              <a:rPr sz="1200" spc="4" dirty="0" smtClean="0">
                <a:latin typeface="Arial"/>
                <a:cs typeface="Arial"/>
              </a:rPr>
              <a:t>anan</a:t>
            </a:r>
            <a:r>
              <a:rPr sz="1200" spc="0" dirty="0" smtClean="0">
                <a:latin typeface="Arial"/>
                <a:cs typeface="Arial"/>
              </a:rPr>
              <a:t>cia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s,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pode</a:t>
            </a:r>
            <a:r>
              <a:rPr sz="1200" spc="-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4" dirty="0" smtClean="0">
                <a:latin typeface="Arial"/>
                <a:cs typeface="Arial"/>
              </a:rPr>
              <a:t> 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560447" y="5215595"/>
            <a:ext cx="4190187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un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le</a:t>
            </a:r>
            <a:r>
              <a:rPr sz="1200" spc="4" dirty="0" smtClean="0">
                <a:latin typeface="Arial"/>
                <a:cs typeface="Arial"/>
              </a:rPr>
              <a:t> dam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5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itch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249293" y="5226764"/>
            <a:ext cx="81254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Ac</a:t>
            </a:r>
            <a:r>
              <a:rPr sz="1200" spc="4" dirty="0" smtClean="0">
                <a:latin typeface="Arial"/>
                <a:cs typeface="Arial"/>
              </a:rPr>
              <a:t>ep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6062" y="1700784"/>
            <a:ext cx="1512189" cy="432053"/>
          </a:xfrm>
          <a:custGeom>
            <a:avLst/>
            <a:gdLst/>
            <a:ahLst/>
            <a:cxnLst/>
            <a:rect l="l" t="t" r="r" b="b"/>
            <a:pathLst>
              <a:path w="1512189" h="432053">
                <a:moveTo>
                  <a:pt x="0" y="432053"/>
                </a:moveTo>
                <a:lnTo>
                  <a:pt x="1512189" y="432053"/>
                </a:lnTo>
                <a:lnTo>
                  <a:pt x="1512189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7847" y="1817242"/>
            <a:ext cx="1728342" cy="123062"/>
          </a:xfrm>
          <a:custGeom>
            <a:avLst/>
            <a:gdLst/>
            <a:ahLst/>
            <a:cxnLst/>
            <a:rect l="l" t="t" r="r" b="b"/>
            <a:pathLst>
              <a:path w="1728342" h="123062">
                <a:moveTo>
                  <a:pt x="11683" y="50800"/>
                </a:moveTo>
                <a:lnTo>
                  <a:pt x="26895" y="52169"/>
                </a:lnTo>
                <a:lnTo>
                  <a:pt x="1727962" y="123062"/>
                </a:lnTo>
                <a:lnTo>
                  <a:pt x="1728342" y="113537"/>
                </a:lnTo>
                <a:lnTo>
                  <a:pt x="27149" y="42639"/>
                </a:lnTo>
                <a:lnTo>
                  <a:pt x="9651" y="41910"/>
                </a:lnTo>
                <a:lnTo>
                  <a:pt x="9270" y="51435"/>
                </a:lnTo>
                <a:lnTo>
                  <a:pt x="81152" y="98298"/>
                </a:lnTo>
                <a:lnTo>
                  <a:pt x="83312" y="99695"/>
                </a:lnTo>
                <a:lnTo>
                  <a:pt x="86360" y="99060"/>
                </a:lnTo>
                <a:lnTo>
                  <a:pt x="89153" y="94615"/>
                </a:lnTo>
                <a:lnTo>
                  <a:pt x="88518" y="91694"/>
                </a:lnTo>
                <a:lnTo>
                  <a:pt x="86232" y="90170"/>
                </a:lnTo>
                <a:lnTo>
                  <a:pt x="26895" y="52169"/>
                </a:lnTo>
                <a:lnTo>
                  <a:pt x="11683" y="50800"/>
                </a:lnTo>
                <a:lnTo>
                  <a:pt x="12064" y="42672"/>
                </a:lnTo>
                <a:lnTo>
                  <a:pt x="18851" y="47018"/>
                </a:lnTo>
                <a:lnTo>
                  <a:pt x="11683" y="50800"/>
                </a:lnTo>
                <a:close/>
              </a:path>
              <a:path w="1728342" h="123062">
                <a:moveTo>
                  <a:pt x="90424" y="889"/>
                </a:moveTo>
                <a:lnTo>
                  <a:pt x="87502" y="0"/>
                </a:lnTo>
                <a:lnTo>
                  <a:pt x="85216" y="1143"/>
                </a:lnTo>
                <a:lnTo>
                  <a:pt x="0" y="46228"/>
                </a:lnTo>
                <a:lnTo>
                  <a:pt x="81152" y="98298"/>
                </a:lnTo>
                <a:lnTo>
                  <a:pt x="9270" y="51435"/>
                </a:lnTo>
                <a:lnTo>
                  <a:pt x="9651" y="41910"/>
                </a:lnTo>
                <a:lnTo>
                  <a:pt x="27149" y="42639"/>
                </a:lnTo>
                <a:lnTo>
                  <a:pt x="89662" y="9652"/>
                </a:lnTo>
                <a:lnTo>
                  <a:pt x="91948" y="8382"/>
                </a:lnTo>
                <a:lnTo>
                  <a:pt x="92837" y="5461"/>
                </a:lnTo>
                <a:lnTo>
                  <a:pt x="90424" y="889"/>
                </a:lnTo>
                <a:close/>
              </a:path>
              <a:path w="1728342" h="123062">
                <a:moveTo>
                  <a:pt x="18851" y="47018"/>
                </a:moveTo>
                <a:lnTo>
                  <a:pt x="12064" y="42672"/>
                </a:lnTo>
                <a:lnTo>
                  <a:pt x="11683" y="50800"/>
                </a:lnTo>
                <a:lnTo>
                  <a:pt x="18851" y="470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50719" y="5215595"/>
            <a:ext cx="4410662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o,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im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es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ON al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er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ly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itc</a:t>
            </a:r>
            <a:r>
              <a:rPr sz="1200" spc="4" dirty="0" smtClean="0">
                <a:latin typeface="Arial"/>
                <a:cs typeface="Arial"/>
              </a:rPr>
              <a:t>h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76063" y="1700784"/>
            <a:ext cx="1512189" cy="43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45"/>
              </a:spcBef>
            </a:pPr>
            <a:endParaRPr sz="500"/>
          </a:p>
          <a:p>
            <a:pPr marL="524383" marR="32628" indent="-470916">
              <a:lnSpc>
                <a:spcPct val="100041"/>
              </a:lnSpc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quí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ndem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7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el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76062" y="1754124"/>
            <a:ext cx="1512189" cy="432053"/>
          </a:xfrm>
          <a:custGeom>
            <a:avLst/>
            <a:gdLst/>
            <a:ahLst/>
            <a:cxnLst/>
            <a:rect l="l" t="t" r="r" b="b"/>
            <a:pathLst>
              <a:path w="1512189" h="432053">
                <a:moveTo>
                  <a:pt x="0" y="432053"/>
                </a:moveTo>
                <a:lnTo>
                  <a:pt x="1512189" y="432053"/>
                </a:lnTo>
                <a:lnTo>
                  <a:pt x="1512189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8826" y="2227707"/>
            <a:ext cx="360044" cy="144017"/>
          </a:xfrm>
          <a:custGeom>
            <a:avLst/>
            <a:gdLst/>
            <a:ahLst/>
            <a:cxnLst/>
            <a:rect l="l" t="t" r="r" b="b"/>
            <a:pathLst>
              <a:path w="360044" h="144017">
                <a:moveTo>
                  <a:pt x="0" y="72008"/>
                </a:moveTo>
                <a:lnTo>
                  <a:pt x="4010" y="56832"/>
                </a:lnTo>
                <a:lnTo>
                  <a:pt x="15486" y="42760"/>
                </a:lnTo>
                <a:lnTo>
                  <a:pt x="33594" y="30127"/>
                </a:lnTo>
                <a:lnTo>
                  <a:pt x="44874" y="24455"/>
                </a:lnTo>
                <a:lnTo>
                  <a:pt x="57500" y="19267"/>
                </a:lnTo>
                <a:lnTo>
                  <a:pt x="71367" y="14605"/>
                </a:lnTo>
                <a:lnTo>
                  <a:pt x="86371" y="10512"/>
                </a:lnTo>
                <a:lnTo>
                  <a:pt x="102407" y="7029"/>
                </a:lnTo>
                <a:lnTo>
                  <a:pt x="119373" y="4197"/>
                </a:lnTo>
                <a:lnTo>
                  <a:pt x="137162" y="2059"/>
                </a:lnTo>
                <a:lnTo>
                  <a:pt x="155672" y="656"/>
                </a:lnTo>
                <a:lnTo>
                  <a:pt x="174798" y="30"/>
                </a:lnTo>
                <a:lnTo>
                  <a:pt x="180086" y="0"/>
                </a:lnTo>
                <a:lnTo>
                  <a:pt x="199371" y="408"/>
                </a:lnTo>
                <a:lnTo>
                  <a:pt x="218065" y="1606"/>
                </a:lnTo>
                <a:lnTo>
                  <a:pt x="236064" y="3550"/>
                </a:lnTo>
                <a:lnTo>
                  <a:pt x="253263" y="6201"/>
                </a:lnTo>
                <a:lnTo>
                  <a:pt x="269559" y="9515"/>
                </a:lnTo>
                <a:lnTo>
                  <a:pt x="284848" y="13451"/>
                </a:lnTo>
                <a:lnTo>
                  <a:pt x="299026" y="17967"/>
                </a:lnTo>
                <a:lnTo>
                  <a:pt x="311989" y="23022"/>
                </a:lnTo>
                <a:lnTo>
                  <a:pt x="323632" y="28573"/>
                </a:lnTo>
                <a:lnTo>
                  <a:pt x="342547" y="40997"/>
                </a:lnTo>
                <a:lnTo>
                  <a:pt x="354938" y="54906"/>
                </a:lnTo>
                <a:lnTo>
                  <a:pt x="359973" y="69966"/>
                </a:lnTo>
                <a:lnTo>
                  <a:pt x="360044" y="72008"/>
                </a:lnTo>
                <a:lnTo>
                  <a:pt x="359025" y="79719"/>
                </a:lnTo>
                <a:lnTo>
                  <a:pt x="351179" y="94393"/>
                </a:lnTo>
                <a:lnTo>
                  <a:pt x="336285" y="107793"/>
                </a:lnTo>
                <a:lnTo>
                  <a:pt x="315175" y="119586"/>
                </a:lnTo>
                <a:lnTo>
                  <a:pt x="302548" y="124774"/>
                </a:lnTo>
                <a:lnTo>
                  <a:pt x="288679" y="129436"/>
                </a:lnTo>
                <a:lnTo>
                  <a:pt x="273671" y="133528"/>
                </a:lnTo>
                <a:lnTo>
                  <a:pt x="257629" y="137009"/>
                </a:lnTo>
                <a:lnTo>
                  <a:pt x="240656" y="139838"/>
                </a:lnTo>
                <a:lnTo>
                  <a:pt x="222857" y="141972"/>
                </a:lnTo>
                <a:lnTo>
                  <a:pt x="204336" y="143370"/>
                </a:lnTo>
                <a:lnTo>
                  <a:pt x="185195" y="143989"/>
                </a:lnTo>
                <a:lnTo>
                  <a:pt x="180086" y="144017"/>
                </a:lnTo>
                <a:lnTo>
                  <a:pt x="160810" y="143610"/>
                </a:lnTo>
                <a:lnTo>
                  <a:pt x="142123" y="142413"/>
                </a:lnTo>
                <a:lnTo>
                  <a:pt x="124127" y="140471"/>
                </a:lnTo>
                <a:lnTo>
                  <a:pt x="106927" y="137823"/>
                </a:lnTo>
                <a:lnTo>
                  <a:pt x="90628" y="134513"/>
                </a:lnTo>
                <a:lnTo>
                  <a:pt x="75333" y="130581"/>
                </a:lnTo>
                <a:lnTo>
                  <a:pt x="61147" y="126070"/>
                </a:lnTo>
                <a:lnTo>
                  <a:pt x="48174" y="121021"/>
                </a:lnTo>
                <a:lnTo>
                  <a:pt x="36518" y="115476"/>
                </a:lnTo>
                <a:lnTo>
                  <a:pt x="17574" y="103064"/>
                </a:lnTo>
                <a:lnTo>
                  <a:pt x="5149" y="89168"/>
                </a:lnTo>
                <a:lnTo>
                  <a:pt x="76" y="74122"/>
                </a:lnTo>
                <a:lnTo>
                  <a:pt x="0" y="72008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47847" y="1870583"/>
            <a:ext cx="1728342" cy="123062"/>
          </a:xfrm>
          <a:custGeom>
            <a:avLst/>
            <a:gdLst/>
            <a:ahLst/>
            <a:cxnLst/>
            <a:rect l="l" t="t" r="r" b="b"/>
            <a:pathLst>
              <a:path w="1728342" h="123062">
                <a:moveTo>
                  <a:pt x="11683" y="50800"/>
                </a:moveTo>
                <a:lnTo>
                  <a:pt x="26895" y="52169"/>
                </a:lnTo>
                <a:lnTo>
                  <a:pt x="1727962" y="123062"/>
                </a:lnTo>
                <a:lnTo>
                  <a:pt x="1728342" y="113537"/>
                </a:lnTo>
                <a:lnTo>
                  <a:pt x="27149" y="42639"/>
                </a:lnTo>
                <a:lnTo>
                  <a:pt x="9651" y="41909"/>
                </a:lnTo>
                <a:lnTo>
                  <a:pt x="9270" y="51434"/>
                </a:lnTo>
                <a:lnTo>
                  <a:pt x="81152" y="98297"/>
                </a:lnTo>
                <a:lnTo>
                  <a:pt x="83312" y="99694"/>
                </a:lnTo>
                <a:lnTo>
                  <a:pt x="86360" y="99059"/>
                </a:lnTo>
                <a:lnTo>
                  <a:pt x="89153" y="94614"/>
                </a:lnTo>
                <a:lnTo>
                  <a:pt x="88518" y="91693"/>
                </a:lnTo>
                <a:lnTo>
                  <a:pt x="86232" y="90169"/>
                </a:lnTo>
                <a:lnTo>
                  <a:pt x="26895" y="52169"/>
                </a:lnTo>
                <a:lnTo>
                  <a:pt x="11683" y="50800"/>
                </a:lnTo>
                <a:lnTo>
                  <a:pt x="12064" y="42671"/>
                </a:lnTo>
                <a:lnTo>
                  <a:pt x="18851" y="47018"/>
                </a:lnTo>
                <a:lnTo>
                  <a:pt x="11683" y="50800"/>
                </a:lnTo>
                <a:close/>
              </a:path>
              <a:path w="1728342" h="123062">
                <a:moveTo>
                  <a:pt x="90424" y="888"/>
                </a:moveTo>
                <a:lnTo>
                  <a:pt x="87502" y="0"/>
                </a:lnTo>
                <a:lnTo>
                  <a:pt x="85216" y="1142"/>
                </a:lnTo>
                <a:lnTo>
                  <a:pt x="0" y="46227"/>
                </a:lnTo>
                <a:lnTo>
                  <a:pt x="81152" y="98297"/>
                </a:lnTo>
                <a:lnTo>
                  <a:pt x="9270" y="51434"/>
                </a:lnTo>
                <a:lnTo>
                  <a:pt x="9651" y="41909"/>
                </a:lnTo>
                <a:lnTo>
                  <a:pt x="27149" y="42639"/>
                </a:lnTo>
                <a:lnTo>
                  <a:pt x="89662" y="9651"/>
                </a:lnTo>
                <a:lnTo>
                  <a:pt x="91948" y="8381"/>
                </a:lnTo>
                <a:lnTo>
                  <a:pt x="92837" y="5461"/>
                </a:lnTo>
                <a:lnTo>
                  <a:pt x="90424" y="888"/>
                </a:lnTo>
                <a:close/>
              </a:path>
              <a:path w="1728342" h="123062">
                <a:moveTo>
                  <a:pt x="18851" y="47018"/>
                </a:moveTo>
                <a:lnTo>
                  <a:pt x="12064" y="42671"/>
                </a:lnTo>
                <a:lnTo>
                  <a:pt x="11683" y="50800"/>
                </a:lnTo>
                <a:lnTo>
                  <a:pt x="18851" y="470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3829" y="1795652"/>
            <a:ext cx="155447" cy="216026"/>
          </a:xfrm>
          <a:custGeom>
            <a:avLst/>
            <a:gdLst/>
            <a:ahLst/>
            <a:cxnLst/>
            <a:rect l="l" t="t" r="r" b="b"/>
            <a:pathLst>
              <a:path w="155447" h="216026">
                <a:moveTo>
                  <a:pt x="0" y="0"/>
                </a:moveTo>
                <a:lnTo>
                  <a:pt x="20010" y="436"/>
                </a:lnTo>
                <a:lnTo>
                  <a:pt x="38084" y="1667"/>
                </a:lnTo>
                <a:lnTo>
                  <a:pt x="53551" y="3580"/>
                </a:lnTo>
                <a:lnTo>
                  <a:pt x="65741" y="6059"/>
                </a:lnTo>
                <a:lnTo>
                  <a:pt x="73985" y="8989"/>
                </a:lnTo>
                <a:lnTo>
                  <a:pt x="77611" y="12255"/>
                </a:lnTo>
                <a:lnTo>
                  <a:pt x="77723" y="12954"/>
                </a:lnTo>
                <a:lnTo>
                  <a:pt x="77723" y="95123"/>
                </a:lnTo>
                <a:lnTo>
                  <a:pt x="80324" y="98443"/>
                </a:lnTo>
                <a:lnTo>
                  <a:pt x="87678" y="101451"/>
                </a:lnTo>
                <a:lnTo>
                  <a:pt x="99116" y="104031"/>
                </a:lnTo>
                <a:lnTo>
                  <a:pt x="113967" y="106069"/>
                </a:lnTo>
                <a:lnTo>
                  <a:pt x="131563" y="107450"/>
                </a:lnTo>
                <a:lnTo>
                  <a:pt x="151232" y="108058"/>
                </a:lnTo>
                <a:lnTo>
                  <a:pt x="155447" y="108076"/>
                </a:lnTo>
                <a:lnTo>
                  <a:pt x="135437" y="108504"/>
                </a:lnTo>
                <a:lnTo>
                  <a:pt x="117363" y="109718"/>
                </a:lnTo>
                <a:lnTo>
                  <a:pt x="101896" y="111611"/>
                </a:lnTo>
                <a:lnTo>
                  <a:pt x="89706" y="114080"/>
                </a:lnTo>
                <a:lnTo>
                  <a:pt x="81462" y="117018"/>
                </a:lnTo>
                <a:lnTo>
                  <a:pt x="77836" y="120320"/>
                </a:lnTo>
                <a:lnTo>
                  <a:pt x="77723" y="121031"/>
                </a:lnTo>
                <a:lnTo>
                  <a:pt x="77723" y="203073"/>
                </a:lnTo>
                <a:lnTo>
                  <a:pt x="75123" y="206393"/>
                </a:lnTo>
                <a:lnTo>
                  <a:pt x="67769" y="209401"/>
                </a:lnTo>
                <a:lnTo>
                  <a:pt x="56331" y="211981"/>
                </a:lnTo>
                <a:lnTo>
                  <a:pt x="41480" y="214019"/>
                </a:lnTo>
                <a:lnTo>
                  <a:pt x="23884" y="215400"/>
                </a:lnTo>
                <a:lnTo>
                  <a:pt x="4215" y="216008"/>
                </a:lnTo>
                <a:lnTo>
                  <a:pt x="0" y="216026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37379" y="2583561"/>
            <a:ext cx="1866900" cy="432053"/>
          </a:xfrm>
          <a:custGeom>
            <a:avLst/>
            <a:gdLst/>
            <a:ahLst/>
            <a:cxnLst/>
            <a:rect l="l" t="t" r="r" b="b"/>
            <a:pathLst>
              <a:path w="1866900" h="432053">
                <a:moveTo>
                  <a:pt x="0" y="432053"/>
                </a:moveTo>
                <a:lnTo>
                  <a:pt x="1866900" y="432053"/>
                </a:lnTo>
                <a:lnTo>
                  <a:pt x="1866900" y="0"/>
                </a:lnTo>
                <a:lnTo>
                  <a:pt x="0" y="0"/>
                </a:lnTo>
                <a:lnTo>
                  <a:pt x="0" y="432053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8871" y="2297684"/>
            <a:ext cx="75692" cy="96012"/>
          </a:xfrm>
          <a:custGeom>
            <a:avLst/>
            <a:gdLst/>
            <a:ahLst/>
            <a:cxnLst/>
            <a:rect l="l" t="t" r="r" b="b"/>
            <a:pathLst>
              <a:path w="75692" h="96012">
                <a:moveTo>
                  <a:pt x="27494" y="4815"/>
                </a:moveTo>
                <a:lnTo>
                  <a:pt x="12573" y="1269"/>
                </a:lnTo>
                <a:lnTo>
                  <a:pt x="18288" y="7199"/>
                </a:lnTo>
                <a:lnTo>
                  <a:pt x="27494" y="4815"/>
                </a:lnTo>
                <a:close/>
              </a:path>
              <a:path w="75692" h="96012">
                <a:moveTo>
                  <a:pt x="99821" y="-16129"/>
                </a:moveTo>
                <a:lnTo>
                  <a:pt x="98425" y="-21209"/>
                </a:lnTo>
                <a:lnTo>
                  <a:pt x="95884" y="-22733"/>
                </a:lnTo>
                <a:lnTo>
                  <a:pt x="93344" y="-22098"/>
                </a:lnTo>
                <a:lnTo>
                  <a:pt x="0" y="2031"/>
                </a:lnTo>
                <a:lnTo>
                  <a:pt x="10414" y="0"/>
                </a:lnTo>
                <a:lnTo>
                  <a:pt x="10287" y="9270"/>
                </a:lnTo>
                <a:lnTo>
                  <a:pt x="24797" y="13950"/>
                </a:lnTo>
                <a:lnTo>
                  <a:pt x="1771904" y="506475"/>
                </a:lnTo>
                <a:lnTo>
                  <a:pt x="1774444" y="497331"/>
                </a:lnTo>
                <a:lnTo>
                  <a:pt x="27494" y="4815"/>
                </a:lnTo>
                <a:lnTo>
                  <a:pt x="18288" y="7199"/>
                </a:lnTo>
                <a:lnTo>
                  <a:pt x="12573" y="1269"/>
                </a:lnTo>
                <a:lnTo>
                  <a:pt x="27494" y="4815"/>
                </a:lnTo>
                <a:lnTo>
                  <a:pt x="95631" y="-12826"/>
                </a:lnTo>
                <a:lnTo>
                  <a:pt x="98298" y="-13588"/>
                </a:lnTo>
                <a:lnTo>
                  <a:pt x="99821" y="-16129"/>
                </a:lnTo>
                <a:close/>
              </a:path>
              <a:path w="75692" h="96012">
                <a:moveTo>
                  <a:pt x="7747" y="9143"/>
                </a:moveTo>
                <a:lnTo>
                  <a:pt x="24797" y="13950"/>
                </a:lnTo>
                <a:lnTo>
                  <a:pt x="10287" y="9270"/>
                </a:lnTo>
                <a:lnTo>
                  <a:pt x="10414" y="0"/>
                </a:lnTo>
                <a:lnTo>
                  <a:pt x="0" y="2031"/>
                </a:lnTo>
                <a:lnTo>
                  <a:pt x="66929" y="71374"/>
                </a:lnTo>
                <a:lnTo>
                  <a:pt x="68834" y="73278"/>
                </a:lnTo>
                <a:lnTo>
                  <a:pt x="71755" y="73278"/>
                </a:lnTo>
                <a:lnTo>
                  <a:pt x="75565" y="69723"/>
                </a:lnTo>
                <a:lnTo>
                  <a:pt x="75692" y="66675"/>
                </a:lnTo>
                <a:lnTo>
                  <a:pt x="73787" y="64769"/>
                </a:lnTo>
                <a:lnTo>
                  <a:pt x="24797" y="13950"/>
                </a:lnTo>
                <a:lnTo>
                  <a:pt x="7747" y="91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43355" y="905335"/>
            <a:ext cx="642119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nad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+</a:t>
            </a:r>
            <a:r>
              <a:rPr sz="1200" spc="0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in+</a:t>
            </a:r>
            <a:r>
              <a:rPr sz="1200" spc="-84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cia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825" y="5215595"/>
            <a:ext cx="6870330" cy="9095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09552" marR="220860" algn="ctr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ste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lor </a:t>
            </a:r>
            <a:r>
              <a:rPr sz="1200" spc="4" dirty="0" smtClean="0">
                <a:latin typeface="Arial"/>
                <a:cs typeface="Arial"/>
              </a:rPr>
              <a:t>deb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tre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2</a:t>
            </a:r>
            <a:r>
              <a:rPr sz="1200" spc="0" dirty="0" smtClean="0">
                <a:latin typeface="Arial"/>
                <a:cs typeface="Arial"/>
              </a:rPr>
              <a:t>5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/ </a:t>
            </a:r>
            <a:r>
              <a:rPr sz="1200" spc="9" dirty="0" smtClean="0">
                <a:latin typeface="Arial"/>
                <a:cs typeface="Arial"/>
              </a:rPr>
              <a:t>2</a:t>
            </a:r>
            <a:r>
              <a:rPr sz="1200" spc="4" dirty="0" smtClean="0">
                <a:latin typeface="Arial"/>
                <a:cs typeface="Arial"/>
              </a:rPr>
              <a:t>6dB</a:t>
            </a:r>
            <a:r>
              <a:rPr sz="1200" spc="0" dirty="0" smtClean="0">
                <a:latin typeface="Arial"/>
                <a:cs typeface="Arial"/>
              </a:rPr>
              <a:t>m 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so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0" dirty="0" smtClean="0">
                <a:latin typeface="Arial"/>
                <a:cs typeface="Arial"/>
              </a:rPr>
              <a:t>trar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just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med</a:t>
            </a:r>
            <a:r>
              <a:rPr sz="1200" spc="0" dirty="0" smtClean="0">
                <a:latin typeface="Arial"/>
                <a:cs typeface="Arial"/>
              </a:rPr>
              <a:t>iante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DL</a:t>
            </a:r>
            <a:r>
              <a:rPr sz="1200" spc="-79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4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UL</a:t>
            </a:r>
            <a:r>
              <a:rPr sz="1200" spc="-79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-11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j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 </a:t>
            </a:r>
            <a:r>
              <a:rPr sz="1200" spc="4" dirty="0" smtClean="0">
                <a:latin typeface="Arial"/>
                <a:cs typeface="Arial"/>
              </a:rPr>
              <a:t>pued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b</a:t>
            </a:r>
            <a:r>
              <a:rPr sz="1200" spc="0" dirty="0" smtClean="0">
                <a:latin typeface="Arial"/>
                <a:cs typeface="Arial"/>
              </a:rPr>
              <a:t>ir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cia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au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tar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 tr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sin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9" dirty="0" smtClean="0">
                <a:latin typeface="Arial"/>
                <a:cs typeface="Arial"/>
              </a:rPr>
              <a:t> b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ue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RU</a:t>
            </a:r>
            <a:endParaRPr sz="1200">
              <a:latin typeface="Arial"/>
              <a:cs typeface="Arial"/>
            </a:endParaRPr>
          </a:p>
          <a:p>
            <a:pPr marL="2590317" marR="2611893" algn="ctr">
              <a:lnSpc>
                <a:spcPct val="95825"/>
              </a:lnSpc>
              <a:spcBef>
                <a:spcPts val="60"/>
              </a:spcBef>
            </a:pP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so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23026" marR="141046" indent="0" algn="ctr">
              <a:lnSpc>
                <a:spcPct val="100041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rd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 la</a:t>
            </a:r>
            <a:r>
              <a:rPr sz="1200" spc="-4" dirty="0" smtClean="0">
                <a:latin typeface="Arial"/>
                <a:cs typeface="Arial"/>
              </a:rPr>
              <a:t> g</a:t>
            </a:r>
            <a:r>
              <a:rPr sz="1200" spc="4" dirty="0" smtClean="0">
                <a:latin typeface="Arial"/>
                <a:cs typeface="Arial"/>
              </a:rPr>
              <a:t>anan</a:t>
            </a:r>
            <a:r>
              <a:rPr sz="1200" spc="0" dirty="0" smtClean="0">
                <a:latin typeface="Arial"/>
                <a:cs typeface="Arial"/>
              </a:rPr>
              <a:t>cia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k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deb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</a:t>
            </a:r>
            <a:r>
              <a:rPr sz="1200" spc="4" dirty="0" smtClean="0">
                <a:latin typeface="Arial"/>
                <a:cs typeface="Arial"/>
              </a:rPr>
              <a:t>3d</a:t>
            </a:r>
            <a:r>
              <a:rPr sz="1200" spc="0" dirty="0" smtClean="0">
                <a:latin typeface="Arial"/>
                <a:cs typeface="Arial"/>
              </a:rPr>
              <a:t>B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9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4" dirty="0" smtClean="0">
                <a:latin typeface="Arial"/>
                <a:cs typeface="Arial"/>
              </a:rPr>
              <a:t> 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om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sar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74" dirty="0" smtClean="0">
                <a:latin typeface="Arial"/>
                <a:cs typeface="Arial"/>
              </a:rPr>
              <a:t> </a:t>
            </a:r>
            <a:r>
              <a:rPr sz="1200" spc="-79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te</a:t>
            </a:r>
            <a:r>
              <a:rPr sz="1200" spc="-69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 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o s</a:t>
            </a:r>
            <a:r>
              <a:rPr sz="1200" spc="9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9" dirty="0" smtClean="0">
                <a:latin typeface="Arial"/>
                <a:cs typeface="Arial"/>
              </a:rPr>
              <a:t>u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ici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s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j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64" dirty="0" smtClean="0">
                <a:latin typeface="Arial"/>
                <a:cs typeface="Arial"/>
              </a:rPr>
              <a:t> </a:t>
            </a:r>
            <a:r>
              <a:rPr sz="1200" spc="-79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te</a:t>
            </a:r>
            <a:r>
              <a:rPr sz="1200" spc="-6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37379" y="2583561"/>
            <a:ext cx="1866900" cy="43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55168" marR="2457" indent="-409956">
              <a:lnSpc>
                <a:spcPct val="100041"/>
              </a:lnSpc>
              <a:spcBef>
                <a:spcPts val="39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Dej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po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encia</a:t>
            </a:r>
            <a:r>
              <a:rPr sz="1000" b="1" spc="-4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da en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nos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5dB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76063" y="1754124"/>
            <a:ext cx="1512189" cy="4320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45"/>
              </a:spcBef>
            </a:pPr>
            <a:endParaRPr sz="500"/>
          </a:p>
          <a:p>
            <a:pPr marL="481711" marR="38928" indent="-422148">
              <a:lnSpc>
                <a:spcPct val="100041"/>
              </a:lnSpc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-1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quí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olamos</a:t>
            </a:r>
            <a:r>
              <a:rPr sz="1000" b="1" spc="-5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 ganancia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31135" y="905335"/>
            <a:ext cx="3845153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Una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z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jus</a:t>
            </a:r>
            <a:r>
              <a:rPr sz="1200" spc="4" dirty="0" smtClean="0">
                <a:latin typeface="Arial"/>
                <a:cs typeface="Arial"/>
              </a:rPr>
              <a:t>tad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g</a:t>
            </a:r>
            <a:r>
              <a:rPr sz="1200" spc="4" dirty="0" smtClean="0">
                <a:latin typeface="Arial"/>
                <a:cs typeface="Arial"/>
              </a:rPr>
              <a:t>anan</a:t>
            </a:r>
            <a:r>
              <a:rPr sz="1200" spc="0" dirty="0" smtClean="0">
                <a:latin typeface="Arial"/>
                <a:cs typeface="Arial"/>
              </a:rPr>
              <a:t>cia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ua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ier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1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1006" y="5226764"/>
            <a:ext cx="7315758" cy="360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25"/>
              </a:lnSpc>
              <a:spcBef>
                <a:spcPts val="66"/>
              </a:spcBef>
            </a:pPr>
            <a:r>
              <a:rPr sz="1200" spc="-7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 </a:t>
            </a:r>
            <a:r>
              <a:rPr sz="1200" b="1" spc="-4" dirty="0" smtClean="0">
                <a:latin typeface="Arial"/>
                <a:cs typeface="Arial"/>
              </a:rPr>
              <a:t>M</a:t>
            </a:r>
            <a:r>
              <a:rPr sz="1200" b="1" spc="4" dirty="0" smtClean="0">
                <a:latin typeface="Arial"/>
                <a:cs typeface="Arial"/>
              </a:rPr>
              <a:t>a</a:t>
            </a:r>
            <a:r>
              <a:rPr sz="1200" b="1" spc="0" dirty="0" smtClean="0">
                <a:latin typeface="Arial"/>
                <a:cs typeface="Arial"/>
              </a:rPr>
              <a:t>inten</a:t>
            </a:r>
            <a:r>
              <a:rPr sz="1200" b="1" spc="4" dirty="0" smtClean="0">
                <a:latin typeface="Arial"/>
                <a:cs typeface="Arial"/>
              </a:rPr>
              <a:t>a</a:t>
            </a:r>
            <a:r>
              <a:rPr sz="1200" b="1" spc="0" dirty="0" smtClean="0">
                <a:latin typeface="Arial"/>
                <a:cs typeface="Arial"/>
              </a:rPr>
              <a:t>nce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damo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New</a:t>
            </a:r>
            <a:r>
              <a:rPr sz="1200" b="1" spc="9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Site</a:t>
            </a:r>
            <a:r>
              <a:rPr sz="1200" b="1" spc="-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Report </a:t>
            </a:r>
            <a:r>
              <a:rPr sz="1200" spc="0" dirty="0" smtClean="0">
                <a:latin typeface="Arial"/>
                <a:cs typeface="Arial"/>
              </a:rPr>
              <a:t>y lu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ep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ció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482445" marR="1490217" algn="ctr">
              <a:lnSpc>
                <a:spcPct val="95825"/>
              </a:lnSpc>
            </a:pPr>
            <a:r>
              <a:rPr sz="1200" spc="-119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amb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é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qu</a:t>
            </a:r>
            <a:r>
              <a:rPr sz="1200" spc="0" dirty="0" smtClean="0">
                <a:latin typeface="Arial"/>
                <a:cs typeface="Arial"/>
              </a:rPr>
              <a:t>í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ví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4" dirty="0" smtClean="0">
                <a:latin typeface="Arial"/>
                <a:cs typeface="Arial"/>
              </a:rPr>
              <a:t> med</a:t>
            </a:r>
            <a:r>
              <a:rPr sz="1200" spc="0" dirty="0" smtClean="0">
                <a:latin typeface="Arial"/>
                <a:cs typeface="Arial"/>
              </a:rPr>
              <a:t>ia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 </a:t>
            </a:r>
            <a:r>
              <a:rPr sz="1200" spc="-3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igg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Re</a:t>
            </a:r>
            <a:r>
              <a:rPr sz="1200" spc="4" dirty="0" smtClean="0">
                <a:latin typeface="Arial"/>
                <a:cs typeface="Arial"/>
              </a:rPr>
              <a:t>po</a:t>
            </a:r>
            <a:r>
              <a:rPr sz="1200" spc="0" dirty="0" smtClean="0">
                <a:latin typeface="Arial"/>
                <a:cs typeface="Arial"/>
              </a:rPr>
              <a:t>rt.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95855" y="1375664"/>
            <a:ext cx="648068" cy="216026"/>
          </a:xfrm>
          <a:custGeom>
            <a:avLst/>
            <a:gdLst/>
            <a:ahLst/>
            <a:cxnLst/>
            <a:rect l="l" t="t" r="r" b="b"/>
            <a:pathLst>
              <a:path w="648068" h="216026">
                <a:moveTo>
                  <a:pt x="0" y="216026"/>
                </a:moveTo>
                <a:lnTo>
                  <a:pt x="648068" y="216026"/>
                </a:lnTo>
                <a:lnTo>
                  <a:pt x="648068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95855" y="1665859"/>
            <a:ext cx="648068" cy="144017"/>
          </a:xfrm>
          <a:custGeom>
            <a:avLst/>
            <a:gdLst/>
            <a:ahLst/>
            <a:cxnLst/>
            <a:rect l="l" t="t" r="r" b="b"/>
            <a:pathLst>
              <a:path w="648068" h="144017">
                <a:moveTo>
                  <a:pt x="0" y="144017"/>
                </a:moveTo>
                <a:lnTo>
                  <a:pt x="648068" y="144017"/>
                </a:lnTo>
                <a:lnTo>
                  <a:pt x="648068" y="0"/>
                </a:lnTo>
                <a:lnTo>
                  <a:pt x="0" y="0"/>
                </a:lnTo>
                <a:lnTo>
                  <a:pt x="0" y="144017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9151" y="905335"/>
            <a:ext cx="2087372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ba</a:t>
            </a:r>
            <a:r>
              <a:rPr sz="1200" spc="0" dirty="0" smtClean="0">
                <a:latin typeface="Arial"/>
                <a:cs typeface="Arial"/>
              </a:rPr>
              <a:t>j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81194" y="905335"/>
            <a:ext cx="1471676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 c</a:t>
            </a:r>
            <a:r>
              <a:rPr sz="1200" spc="9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14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0825" y="5215595"/>
            <a:ext cx="6857379" cy="3609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g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en 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carp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 las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aster y en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om</a:t>
            </a:r>
            <a:r>
              <a:rPr sz="1200" spc="0" dirty="0" smtClean="0">
                <a:latin typeface="Arial"/>
                <a:cs typeface="Arial"/>
              </a:rPr>
              <a:t>bre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letra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 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aster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el</a:t>
            </a:r>
            <a:endParaRPr sz="1200">
              <a:latin typeface="Arial"/>
              <a:cs typeface="Arial"/>
            </a:endParaRPr>
          </a:p>
          <a:p>
            <a:pPr marL="1848129" marR="1861021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núme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j. RU1</a:t>
            </a:r>
            <a:r>
              <a:rPr sz="1200" spc="4" dirty="0" smtClean="0">
                <a:latin typeface="Arial"/>
                <a:cs typeface="Arial"/>
              </a:rPr>
              <a:t>A_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fig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Da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95855" y="1665859"/>
            <a:ext cx="648068" cy="1440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395855" y="1375664"/>
            <a:ext cx="648068" cy="216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85769" y="905335"/>
            <a:ext cx="2337155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ho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ab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nue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325751" y="5215595"/>
            <a:ext cx="4659822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-54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au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od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cta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pue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to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COMM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le</a:t>
            </a:r>
            <a:r>
              <a:rPr sz="1200" spc="4" dirty="0" smtClean="0">
                <a:latin typeface="Arial"/>
                <a:cs typeface="Arial"/>
              </a:rPr>
              <a:t> dam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O</a:t>
            </a:r>
            <a:r>
              <a:rPr sz="1200" spc="0" dirty="0" smtClean="0">
                <a:latin typeface="Arial"/>
                <a:cs typeface="Arial"/>
              </a:rPr>
              <a:t>NLINE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990215" y="5215595"/>
            <a:ext cx="3332060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te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uad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ial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5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</a:t>
            </a:r>
            <a:r>
              <a:rPr sz="1200" spc="4" dirty="0" smtClean="0">
                <a:latin typeface="Arial"/>
                <a:cs typeface="Arial"/>
              </a:rPr>
              <a:t>eamo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4" dirty="0" smtClean="0">
                <a:latin typeface="Arial"/>
                <a:cs typeface="Arial"/>
              </a:rPr>
              <a:t> </a:t>
            </a:r>
            <a:r>
              <a:rPr sz="1200" b="1" spc="0" dirty="0" smtClean="0">
                <a:latin typeface="Arial"/>
                <a:cs typeface="Arial"/>
              </a:rPr>
              <a:t>No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436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53180" y="905335"/>
            <a:ext cx="2608884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ne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ta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te</a:t>
            </a:r>
            <a:r>
              <a:rPr sz="1200" spc="0" dirty="0" smtClean="0"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81555" y="5215595"/>
            <a:ext cx="4755889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ha</a:t>
            </a:r>
            <a:r>
              <a:rPr sz="1200" spc="0" dirty="0" smtClean="0">
                <a:latin typeface="Arial"/>
                <a:cs typeface="Arial"/>
              </a:rPr>
              <a:t>sta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apa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0" dirty="0" smtClean="0">
                <a:latin typeface="Arial"/>
                <a:cs typeface="Arial"/>
              </a:rPr>
              <a:t>ca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Ok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</a:t>
            </a:r>
            <a:r>
              <a:rPr sz="1200" spc="4" dirty="0" smtClean="0">
                <a:latin typeface="Arial"/>
                <a:cs typeface="Arial"/>
              </a:rPr>
              <a:t> damo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OK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044409" y="1107186"/>
            <a:ext cx="7200010" cy="4050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6017" y="1340739"/>
            <a:ext cx="3096387" cy="448310"/>
          </a:xfrm>
          <a:custGeom>
            <a:avLst/>
            <a:gdLst/>
            <a:ahLst/>
            <a:cxnLst/>
            <a:rect l="l" t="t" r="r" b="b"/>
            <a:pathLst>
              <a:path w="3096386" h="448310">
                <a:moveTo>
                  <a:pt x="0" y="448310"/>
                </a:moveTo>
                <a:lnTo>
                  <a:pt x="3096387" y="448310"/>
                </a:lnTo>
                <a:lnTo>
                  <a:pt x="3096387" y="0"/>
                </a:lnTo>
                <a:lnTo>
                  <a:pt x="0" y="0"/>
                </a:lnTo>
                <a:lnTo>
                  <a:pt x="0" y="448310"/>
                </a:lnTo>
                <a:close/>
              </a:path>
            </a:pathLst>
          </a:custGeom>
          <a:ln w="126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92089" y="2636901"/>
            <a:ext cx="864095" cy="216026"/>
          </a:xfrm>
          <a:custGeom>
            <a:avLst/>
            <a:gdLst/>
            <a:ahLst/>
            <a:cxnLst/>
            <a:rect l="l" t="t" r="r" b="b"/>
            <a:pathLst>
              <a:path w="864095" h="216026">
                <a:moveTo>
                  <a:pt x="0" y="216026"/>
                </a:moveTo>
                <a:lnTo>
                  <a:pt x="864095" y="216026"/>
                </a:lnTo>
                <a:lnTo>
                  <a:pt x="864095" y="0"/>
                </a:lnTo>
                <a:lnTo>
                  <a:pt x="0" y="0"/>
                </a:lnTo>
                <a:lnTo>
                  <a:pt x="0" y="216026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76062" y="3140976"/>
            <a:ext cx="2664333" cy="504050"/>
          </a:xfrm>
          <a:custGeom>
            <a:avLst/>
            <a:gdLst/>
            <a:ahLst/>
            <a:cxnLst/>
            <a:rect l="l" t="t" r="r" b="b"/>
            <a:pathLst>
              <a:path w="2664333" h="504050">
                <a:moveTo>
                  <a:pt x="0" y="504050"/>
                </a:moveTo>
                <a:lnTo>
                  <a:pt x="2664333" y="504050"/>
                </a:lnTo>
                <a:lnTo>
                  <a:pt x="2664333" y="0"/>
                </a:lnTo>
                <a:lnTo>
                  <a:pt x="0" y="0"/>
                </a:lnTo>
                <a:lnTo>
                  <a:pt x="0" y="50405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79901" y="1772412"/>
            <a:ext cx="74549" cy="286385"/>
          </a:xfrm>
          <a:custGeom>
            <a:avLst/>
            <a:gdLst/>
            <a:ahLst/>
            <a:cxnLst/>
            <a:rect l="l" t="t" r="r" b="b"/>
            <a:pathLst>
              <a:path w="74549" h="286385">
                <a:moveTo>
                  <a:pt x="12573" y="73025"/>
                </a:moveTo>
                <a:lnTo>
                  <a:pt x="27405" y="69213"/>
                </a:lnTo>
                <a:lnTo>
                  <a:pt x="18212" y="66980"/>
                </a:lnTo>
                <a:lnTo>
                  <a:pt x="12573" y="73025"/>
                </a:lnTo>
                <a:close/>
              </a:path>
              <a:path w="74549" h="286385">
                <a:moveTo>
                  <a:pt x="937513" y="-202946"/>
                </a:moveTo>
                <a:lnTo>
                  <a:pt x="934720" y="-212089"/>
                </a:lnTo>
                <a:lnTo>
                  <a:pt x="24680" y="60049"/>
                </a:lnTo>
                <a:lnTo>
                  <a:pt x="10160" y="65024"/>
                </a:lnTo>
                <a:lnTo>
                  <a:pt x="10413" y="74295"/>
                </a:lnTo>
                <a:lnTo>
                  <a:pt x="7620" y="65150"/>
                </a:lnTo>
                <a:lnTo>
                  <a:pt x="65786" y="2032"/>
                </a:lnTo>
                <a:lnTo>
                  <a:pt x="0" y="72389"/>
                </a:lnTo>
                <a:lnTo>
                  <a:pt x="93725" y="95123"/>
                </a:lnTo>
                <a:lnTo>
                  <a:pt x="96265" y="95758"/>
                </a:lnTo>
                <a:lnTo>
                  <a:pt x="98806" y="94107"/>
                </a:lnTo>
                <a:lnTo>
                  <a:pt x="99440" y="91566"/>
                </a:lnTo>
                <a:lnTo>
                  <a:pt x="98425" y="86487"/>
                </a:lnTo>
                <a:lnTo>
                  <a:pt x="95885" y="85851"/>
                </a:lnTo>
                <a:lnTo>
                  <a:pt x="27405" y="69213"/>
                </a:lnTo>
                <a:lnTo>
                  <a:pt x="12573" y="73025"/>
                </a:lnTo>
                <a:lnTo>
                  <a:pt x="18212" y="66980"/>
                </a:lnTo>
                <a:lnTo>
                  <a:pt x="27405" y="69213"/>
                </a:lnTo>
                <a:lnTo>
                  <a:pt x="937513" y="-202946"/>
                </a:lnTo>
                <a:close/>
              </a:path>
              <a:path w="74549" h="286385">
                <a:moveTo>
                  <a:pt x="70612" y="0"/>
                </a:moveTo>
                <a:lnTo>
                  <a:pt x="67690" y="126"/>
                </a:lnTo>
                <a:lnTo>
                  <a:pt x="65786" y="2032"/>
                </a:lnTo>
                <a:lnTo>
                  <a:pt x="7620" y="65150"/>
                </a:lnTo>
                <a:lnTo>
                  <a:pt x="10413" y="74295"/>
                </a:lnTo>
                <a:lnTo>
                  <a:pt x="10160" y="65024"/>
                </a:lnTo>
                <a:lnTo>
                  <a:pt x="24680" y="60049"/>
                </a:lnTo>
                <a:lnTo>
                  <a:pt x="72771" y="8509"/>
                </a:lnTo>
                <a:lnTo>
                  <a:pt x="74549" y="6603"/>
                </a:lnTo>
                <a:lnTo>
                  <a:pt x="74549" y="3555"/>
                </a:lnTo>
                <a:lnTo>
                  <a:pt x="706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7847" y="1902840"/>
            <a:ext cx="1946020" cy="810513"/>
          </a:xfrm>
          <a:custGeom>
            <a:avLst/>
            <a:gdLst/>
            <a:ahLst/>
            <a:cxnLst/>
            <a:rect l="l" t="t" r="r" b="b"/>
            <a:pathLst>
              <a:path w="1946020" h="810513">
                <a:moveTo>
                  <a:pt x="9398" y="22225"/>
                </a:moveTo>
                <a:lnTo>
                  <a:pt x="23344" y="28636"/>
                </a:lnTo>
                <a:lnTo>
                  <a:pt x="1942464" y="810513"/>
                </a:lnTo>
                <a:lnTo>
                  <a:pt x="1946020" y="801624"/>
                </a:lnTo>
                <a:lnTo>
                  <a:pt x="26920" y="19754"/>
                </a:lnTo>
                <a:lnTo>
                  <a:pt x="10540" y="13081"/>
                </a:lnTo>
                <a:lnTo>
                  <a:pt x="6985" y="21971"/>
                </a:lnTo>
                <a:lnTo>
                  <a:pt x="58800" y="90424"/>
                </a:lnTo>
                <a:lnTo>
                  <a:pt x="60325" y="92456"/>
                </a:lnTo>
                <a:lnTo>
                  <a:pt x="63373" y="92837"/>
                </a:lnTo>
                <a:lnTo>
                  <a:pt x="67563" y="89662"/>
                </a:lnTo>
                <a:lnTo>
                  <a:pt x="67944" y="86613"/>
                </a:lnTo>
                <a:lnTo>
                  <a:pt x="66293" y="84582"/>
                </a:lnTo>
                <a:lnTo>
                  <a:pt x="23344" y="28636"/>
                </a:lnTo>
                <a:lnTo>
                  <a:pt x="9398" y="22225"/>
                </a:lnTo>
                <a:lnTo>
                  <a:pt x="12573" y="14605"/>
                </a:lnTo>
                <a:lnTo>
                  <a:pt x="17541" y="21076"/>
                </a:lnTo>
                <a:lnTo>
                  <a:pt x="9398" y="22225"/>
                </a:lnTo>
                <a:close/>
              </a:path>
              <a:path w="1946020" h="810513">
                <a:moveTo>
                  <a:pt x="58800" y="90424"/>
                </a:moveTo>
                <a:lnTo>
                  <a:pt x="6985" y="21971"/>
                </a:lnTo>
                <a:lnTo>
                  <a:pt x="10540" y="13081"/>
                </a:lnTo>
                <a:lnTo>
                  <a:pt x="26920" y="19754"/>
                </a:lnTo>
                <a:lnTo>
                  <a:pt x="96774" y="9906"/>
                </a:lnTo>
                <a:lnTo>
                  <a:pt x="101218" y="7112"/>
                </a:lnTo>
                <a:lnTo>
                  <a:pt x="100837" y="4445"/>
                </a:lnTo>
                <a:lnTo>
                  <a:pt x="98043" y="0"/>
                </a:lnTo>
                <a:lnTo>
                  <a:pt x="95376" y="381"/>
                </a:lnTo>
                <a:lnTo>
                  <a:pt x="0" y="13970"/>
                </a:lnTo>
                <a:lnTo>
                  <a:pt x="58800" y="90424"/>
                </a:lnTo>
                <a:close/>
              </a:path>
              <a:path w="1946020" h="810513">
                <a:moveTo>
                  <a:pt x="17541" y="21076"/>
                </a:moveTo>
                <a:lnTo>
                  <a:pt x="12573" y="14605"/>
                </a:lnTo>
                <a:lnTo>
                  <a:pt x="9398" y="22225"/>
                </a:lnTo>
                <a:lnTo>
                  <a:pt x="17541" y="2107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5838" y="2060828"/>
            <a:ext cx="1803019" cy="1336040"/>
          </a:xfrm>
          <a:custGeom>
            <a:avLst/>
            <a:gdLst/>
            <a:ahLst/>
            <a:cxnLst/>
            <a:rect l="l" t="t" r="r" b="b"/>
            <a:pathLst>
              <a:path w="1803019" h="1336040">
                <a:moveTo>
                  <a:pt x="7112" y="10413"/>
                </a:moveTo>
                <a:lnTo>
                  <a:pt x="18769" y="19717"/>
                </a:lnTo>
                <a:lnTo>
                  <a:pt x="1797431" y="1336040"/>
                </a:lnTo>
                <a:lnTo>
                  <a:pt x="1803019" y="1328293"/>
                </a:lnTo>
                <a:lnTo>
                  <a:pt x="24662" y="12321"/>
                </a:lnTo>
                <a:lnTo>
                  <a:pt x="10413" y="1778"/>
                </a:lnTo>
                <a:lnTo>
                  <a:pt x="4825" y="9398"/>
                </a:lnTo>
                <a:lnTo>
                  <a:pt x="37973" y="88519"/>
                </a:lnTo>
                <a:lnTo>
                  <a:pt x="39115" y="90932"/>
                </a:lnTo>
                <a:lnTo>
                  <a:pt x="41910" y="92075"/>
                </a:lnTo>
                <a:lnTo>
                  <a:pt x="46736" y="90043"/>
                </a:lnTo>
                <a:lnTo>
                  <a:pt x="47878" y="87249"/>
                </a:lnTo>
                <a:lnTo>
                  <a:pt x="46736" y="84836"/>
                </a:lnTo>
                <a:lnTo>
                  <a:pt x="18769" y="19717"/>
                </a:lnTo>
                <a:lnTo>
                  <a:pt x="7112" y="10413"/>
                </a:lnTo>
                <a:lnTo>
                  <a:pt x="11937" y="3810"/>
                </a:lnTo>
                <a:lnTo>
                  <a:pt x="15149" y="11287"/>
                </a:lnTo>
                <a:lnTo>
                  <a:pt x="7112" y="10413"/>
                </a:lnTo>
                <a:close/>
              </a:path>
              <a:path w="1803019" h="1336040">
                <a:moveTo>
                  <a:pt x="37973" y="88519"/>
                </a:moveTo>
                <a:lnTo>
                  <a:pt x="4825" y="9398"/>
                </a:lnTo>
                <a:lnTo>
                  <a:pt x="10413" y="1778"/>
                </a:lnTo>
                <a:lnTo>
                  <a:pt x="24662" y="12321"/>
                </a:lnTo>
                <a:lnTo>
                  <a:pt x="94741" y="19938"/>
                </a:lnTo>
                <a:lnTo>
                  <a:pt x="97409" y="20193"/>
                </a:lnTo>
                <a:lnTo>
                  <a:pt x="99695" y="18415"/>
                </a:lnTo>
                <a:lnTo>
                  <a:pt x="100075" y="15748"/>
                </a:lnTo>
                <a:lnTo>
                  <a:pt x="100329" y="13081"/>
                </a:lnTo>
                <a:lnTo>
                  <a:pt x="98425" y="10795"/>
                </a:lnTo>
                <a:lnTo>
                  <a:pt x="95758" y="10541"/>
                </a:lnTo>
                <a:lnTo>
                  <a:pt x="0" y="0"/>
                </a:lnTo>
                <a:lnTo>
                  <a:pt x="37973" y="88519"/>
                </a:lnTo>
                <a:close/>
              </a:path>
              <a:path w="1803019" h="1336040">
                <a:moveTo>
                  <a:pt x="15149" y="11287"/>
                </a:moveTo>
                <a:lnTo>
                  <a:pt x="11937" y="3810"/>
                </a:lnTo>
                <a:lnTo>
                  <a:pt x="7112" y="10413"/>
                </a:lnTo>
                <a:lnTo>
                  <a:pt x="15149" y="112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01365" y="905335"/>
            <a:ext cx="2713888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sz="1200" spc="-89" dirty="0" smtClean="0">
                <a:latin typeface="Arial"/>
                <a:cs typeface="Arial"/>
              </a:rPr>
              <a:t>Y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9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od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om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9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4" dirty="0" smtClean="0">
                <a:latin typeface="Arial"/>
                <a:cs typeface="Arial"/>
              </a:rPr>
              <a:t>ó</a:t>
            </a:r>
            <a:r>
              <a:rPr sz="1200" spc="0" dirty="0" smtClean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45" y="5215595"/>
            <a:ext cx="8983934" cy="5437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Sie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pre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car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ar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an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colu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na</a:t>
            </a:r>
            <a:r>
              <a:rPr sz="1200" spc="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ttin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.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k a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9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ig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-14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ue los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san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endParaRPr sz="1200">
              <a:latin typeface="Arial"/>
              <a:cs typeface="Arial"/>
            </a:endParaRPr>
          </a:p>
          <a:p>
            <a:pPr marL="2352954" marR="2364541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lu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s.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ct</a:t>
            </a:r>
            <a:r>
              <a:rPr sz="1200" spc="4" dirty="0" smtClean="0">
                <a:latin typeface="Arial"/>
                <a:cs typeface="Arial"/>
              </a:rPr>
              <a:t>ua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z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lec</a:t>
            </a:r>
            <a:r>
              <a:rPr sz="1200" spc="4" dirty="0" smtClean="0">
                <a:latin typeface="Arial"/>
                <a:cs typeface="Arial"/>
              </a:rPr>
              <a:t>tu</a:t>
            </a:r>
            <a:r>
              <a:rPr sz="1200" spc="0" dirty="0" smtClean="0">
                <a:latin typeface="Arial"/>
                <a:cs typeface="Arial"/>
              </a:rPr>
              <a:t>ra cl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ck</a:t>
            </a:r>
            <a:r>
              <a:rPr sz="1200" spc="4" dirty="0" smtClean="0">
                <a:latin typeface="Arial"/>
                <a:cs typeface="Arial"/>
              </a:rPr>
              <a:t>eam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d</a:t>
            </a:r>
            <a:endParaRPr sz="1200">
              <a:latin typeface="Arial"/>
              <a:cs typeface="Arial"/>
            </a:endParaRPr>
          </a:p>
          <a:p>
            <a:pPr marL="1881657" marR="1898019" algn="ctr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ró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pá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ina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4" dirty="0" smtClean="0">
                <a:latin typeface="Arial"/>
                <a:cs typeface="Arial"/>
              </a:rPr>
              <a:t>emo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4" dirty="0" smtClean="0">
                <a:latin typeface="Arial"/>
                <a:cs typeface="Arial"/>
              </a:rPr>
              <a:t> de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le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om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-4" dirty="0" smtClean="0">
                <a:latin typeface="Arial"/>
                <a:cs typeface="Arial"/>
              </a:rPr>
              <a:t> M</a:t>
            </a:r>
            <a:r>
              <a:rPr sz="1200" spc="0" dirty="0" smtClean="0">
                <a:latin typeface="Arial"/>
                <a:cs typeface="Arial"/>
              </a:rPr>
              <a:t>U.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76063" y="3140976"/>
            <a:ext cx="2664333" cy="504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3403" marR="42174" algn="ctr">
              <a:lnSpc>
                <a:spcPct val="100041"/>
              </a:lnSpc>
              <a:spcBef>
                <a:spcPts val="160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ific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-36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habilitad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olo</a:t>
            </a:r>
            <a:r>
              <a:rPr sz="1000" b="1" spc="-3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os</a:t>
            </a:r>
            <a:r>
              <a:rPr sz="1000" b="1" spc="-3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q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000" b="1" spc="-1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tenem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col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ad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s.</a:t>
            </a:r>
            <a:r>
              <a:rPr sz="1000" b="1" spc="-5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iemp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 de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1000" b="1" spc="-2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92090" y="2636901"/>
            <a:ext cx="864095" cy="2160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0645">
              <a:lnSpc>
                <a:spcPct val="95825"/>
              </a:lnSpc>
              <a:spcBef>
                <a:spcPts val="39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Dej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4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716018" y="1340739"/>
            <a:ext cx="3096387" cy="4483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3200" marR="152461" algn="ctr">
              <a:lnSpc>
                <a:spcPct val="95825"/>
              </a:lnSpc>
              <a:spcBef>
                <a:spcPts val="385"/>
              </a:spcBef>
            </a:pP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locam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000" b="1" spc="-5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2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1000" b="1" spc="-1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master</a:t>
            </a:r>
            <a:r>
              <a:rPr sz="1000" b="1" spc="-2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unit</a:t>
            </a:r>
            <a:r>
              <a:rPr sz="1000" b="1" spc="-13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del</a:t>
            </a:r>
            <a:r>
              <a:rPr sz="1000" b="1" spc="-29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siti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368084" marR="367734" algn="ctr">
              <a:lnSpc>
                <a:spcPct val="95825"/>
              </a:lnSpc>
              <a:spcBef>
                <a:spcPts val="50"/>
              </a:spcBef>
            </a:pP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er</a:t>
            </a:r>
            <a:r>
              <a:rPr sz="1000" b="1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los</a:t>
            </a:r>
            <a:r>
              <a:rPr sz="1000" b="1" spc="-14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de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al</a:t>
            </a:r>
            <a:r>
              <a:rPr sz="1000" b="1" spc="-4" dirty="0" smtClean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r>
              <a:rPr sz="1000" b="1" spc="-52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en</a:t>
            </a:r>
            <a:r>
              <a:rPr sz="1000" b="1" spc="-11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la</a:t>
            </a:r>
            <a:r>
              <a:rPr sz="1000" b="1" spc="-8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pági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1000" b="1" spc="-47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sig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u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ien</a:t>
            </a:r>
            <a:r>
              <a:rPr sz="1000" b="1" spc="4" dirty="0" smtClean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000" b="1" spc="0" dirty="0" smtClean="0">
                <a:solidFill>
                  <a:srgbClr val="FF0000"/>
                </a:solidFill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bject 163"/>
          <p:cNvSpPr/>
          <p:nvPr/>
        </p:nvSpPr>
        <p:spPr>
          <a:xfrm>
            <a:off x="899591" y="1064184"/>
            <a:ext cx="4233455" cy="229656"/>
          </a:xfrm>
          <a:custGeom>
            <a:avLst/>
            <a:gdLst/>
            <a:ahLst/>
            <a:cxnLst/>
            <a:rect l="l" t="t" r="r" b="b"/>
            <a:pathLst>
              <a:path w="4233455" h="229656">
                <a:moveTo>
                  <a:pt x="4233455" y="6317"/>
                </a:moveTo>
                <a:lnTo>
                  <a:pt x="6347" y="6317"/>
                </a:lnTo>
                <a:lnTo>
                  <a:pt x="6347" y="229656"/>
                </a:lnTo>
                <a:lnTo>
                  <a:pt x="4233455" y="229656"/>
                </a:lnTo>
                <a:lnTo>
                  <a:pt x="4233455" y="63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99591" y="1287449"/>
            <a:ext cx="4233455" cy="229656"/>
          </a:xfrm>
          <a:custGeom>
            <a:avLst/>
            <a:gdLst/>
            <a:ahLst/>
            <a:cxnLst/>
            <a:rect l="l" t="t" r="r" b="b"/>
            <a:pathLst>
              <a:path w="4233455" h="229656">
                <a:moveTo>
                  <a:pt x="4233455" y="0"/>
                </a:moveTo>
                <a:lnTo>
                  <a:pt x="6347" y="0"/>
                </a:lnTo>
                <a:lnTo>
                  <a:pt x="6347" y="229656"/>
                </a:lnTo>
                <a:lnTo>
                  <a:pt x="4233455" y="229656"/>
                </a:lnTo>
                <a:lnTo>
                  <a:pt x="4233455" y="0"/>
                </a:lnTo>
                <a:close/>
              </a:path>
            </a:pathLst>
          </a:custGeom>
          <a:solidFill>
            <a:srgbClr val="F9BE8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9591" y="1510764"/>
            <a:ext cx="4233455" cy="446613"/>
          </a:xfrm>
          <a:custGeom>
            <a:avLst/>
            <a:gdLst/>
            <a:ahLst/>
            <a:cxnLst/>
            <a:rect l="l" t="t" r="r" b="b"/>
            <a:pathLst>
              <a:path w="4233455" h="446613">
                <a:moveTo>
                  <a:pt x="4233455" y="0"/>
                </a:moveTo>
                <a:lnTo>
                  <a:pt x="6347" y="0"/>
                </a:lnTo>
                <a:lnTo>
                  <a:pt x="6347" y="446613"/>
                </a:lnTo>
                <a:lnTo>
                  <a:pt x="4233455" y="446613"/>
                </a:lnTo>
                <a:lnTo>
                  <a:pt x="4233455" y="0"/>
                </a:lnTo>
                <a:close/>
              </a:path>
            </a:pathLst>
          </a:custGeom>
          <a:solidFill>
            <a:srgbClr val="FBD4B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99591" y="1951028"/>
            <a:ext cx="4233455" cy="223306"/>
          </a:xfrm>
          <a:custGeom>
            <a:avLst/>
            <a:gdLst/>
            <a:ahLst/>
            <a:cxnLst/>
            <a:rect l="l" t="t" r="r" b="b"/>
            <a:pathLst>
              <a:path w="4233455" h="223306">
                <a:moveTo>
                  <a:pt x="4233455" y="0"/>
                </a:moveTo>
                <a:lnTo>
                  <a:pt x="6347" y="0"/>
                </a:lnTo>
                <a:lnTo>
                  <a:pt x="6347" y="223306"/>
                </a:lnTo>
                <a:lnTo>
                  <a:pt x="4233455" y="223306"/>
                </a:lnTo>
                <a:lnTo>
                  <a:pt x="4233455" y="0"/>
                </a:lnTo>
                <a:close/>
              </a:path>
            </a:pathLst>
          </a:custGeom>
          <a:solidFill>
            <a:srgbClr val="E16B09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899591" y="2167986"/>
            <a:ext cx="4233455" cy="229656"/>
          </a:xfrm>
          <a:custGeom>
            <a:avLst/>
            <a:gdLst/>
            <a:ahLst/>
            <a:cxnLst/>
            <a:rect l="l" t="t" r="r" b="b"/>
            <a:pathLst>
              <a:path w="4233455" h="229656">
                <a:moveTo>
                  <a:pt x="4233455" y="0"/>
                </a:moveTo>
                <a:lnTo>
                  <a:pt x="6347" y="0"/>
                </a:lnTo>
                <a:lnTo>
                  <a:pt x="6347" y="229656"/>
                </a:lnTo>
                <a:lnTo>
                  <a:pt x="4233455" y="229656"/>
                </a:lnTo>
                <a:lnTo>
                  <a:pt x="4233455" y="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99591" y="2391291"/>
            <a:ext cx="4233455" cy="114934"/>
          </a:xfrm>
          <a:custGeom>
            <a:avLst/>
            <a:gdLst/>
            <a:ahLst/>
            <a:cxnLst/>
            <a:rect l="l" t="t" r="r" b="b"/>
            <a:pathLst>
              <a:path w="4233455" h="114934">
                <a:moveTo>
                  <a:pt x="4233455" y="0"/>
                </a:moveTo>
                <a:lnTo>
                  <a:pt x="6347" y="0"/>
                </a:lnTo>
                <a:lnTo>
                  <a:pt x="6347" y="6351"/>
                </a:lnTo>
                <a:lnTo>
                  <a:pt x="4233455" y="6351"/>
                </a:lnTo>
                <a:lnTo>
                  <a:pt x="42334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02765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05938" y="1064142"/>
            <a:ext cx="4227108" cy="0"/>
          </a:xfrm>
          <a:custGeom>
            <a:avLst/>
            <a:gdLst/>
            <a:ahLst/>
            <a:cxnLst/>
            <a:rect l="l" t="t" r="r" b="b"/>
            <a:pathLst>
              <a:path w="4227108">
                <a:moveTo>
                  <a:pt x="0" y="0"/>
                </a:moveTo>
                <a:lnTo>
                  <a:pt x="4227108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05938" y="1179013"/>
            <a:ext cx="4227108" cy="0"/>
          </a:xfrm>
          <a:custGeom>
            <a:avLst/>
            <a:gdLst/>
            <a:ahLst/>
            <a:cxnLst/>
            <a:rect l="l" t="t" r="r" b="b"/>
            <a:pathLst>
              <a:path w="4227108">
                <a:moveTo>
                  <a:pt x="0" y="0"/>
                </a:moveTo>
                <a:lnTo>
                  <a:pt x="4227108" y="0"/>
                </a:lnTo>
              </a:path>
            </a:pathLst>
          </a:custGeom>
          <a:ln w="1418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09112" y="1290624"/>
            <a:ext cx="4208109" cy="0"/>
          </a:xfrm>
          <a:custGeom>
            <a:avLst/>
            <a:gdLst/>
            <a:ahLst/>
            <a:cxnLst/>
            <a:rect l="l" t="t" r="r" b="b"/>
            <a:pathLst>
              <a:path w="4208109">
                <a:moveTo>
                  <a:pt x="0" y="0"/>
                </a:moveTo>
                <a:lnTo>
                  <a:pt x="420810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05938" y="1290666"/>
            <a:ext cx="4214414" cy="0"/>
          </a:xfrm>
          <a:custGeom>
            <a:avLst/>
            <a:gdLst/>
            <a:ahLst/>
            <a:cxnLst/>
            <a:rect l="l" t="t" r="r" b="b"/>
            <a:pathLst>
              <a:path w="4214414">
                <a:moveTo>
                  <a:pt x="0" y="0"/>
                </a:moveTo>
                <a:lnTo>
                  <a:pt x="4214414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09112" y="1399250"/>
            <a:ext cx="1881719" cy="0"/>
          </a:xfrm>
          <a:custGeom>
            <a:avLst/>
            <a:gdLst/>
            <a:ahLst/>
            <a:cxnLst/>
            <a:rect l="l" t="t" r="r" b="b"/>
            <a:pathLst>
              <a:path w="1881719">
                <a:moveTo>
                  <a:pt x="0" y="0"/>
                </a:moveTo>
                <a:lnTo>
                  <a:pt x="188171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905938" y="1399208"/>
            <a:ext cx="1888023" cy="0"/>
          </a:xfrm>
          <a:custGeom>
            <a:avLst/>
            <a:gdLst/>
            <a:ahLst/>
            <a:cxnLst/>
            <a:rect l="l" t="t" r="r" b="b"/>
            <a:pathLst>
              <a:path w="1888023">
                <a:moveTo>
                  <a:pt x="0" y="0"/>
                </a:moveTo>
                <a:lnTo>
                  <a:pt x="1888023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786226" y="1188601"/>
            <a:ext cx="0" cy="312671"/>
          </a:xfrm>
          <a:custGeom>
            <a:avLst/>
            <a:gdLst/>
            <a:ahLst/>
            <a:cxnLst/>
            <a:rect l="l" t="t" r="r" b="b"/>
            <a:pathLst>
              <a:path h="312671">
                <a:moveTo>
                  <a:pt x="0" y="0"/>
                </a:moveTo>
                <a:lnTo>
                  <a:pt x="0" y="312671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786269" y="1185426"/>
            <a:ext cx="0" cy="318979"/>
          </a:xfrm>
          <a:custGeom>
            <a:avLst/>
            <a:gdLst/>
            <a:ahLst/>
            <a:cxnLst/>
            <a:rect l="l" t="t" r="r" b="b"/>
            <a:pathLst>
              <a:path h="318979">
                <a:moveTo>
                  <a:pt x="0" y="0"/>
                </a:moveTo>
                <a:lnTo>
                  <a:pt x="0" y="318979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790831" y="1188601"/>
            <a:ext cx="0" cy="312671"/>
          </a:xfrm>
          <a:custGeom>
            <a:avLst/>
            <a:gdLst/>
            <a:ahLst/>
            <a:cxnLst/>
            <a:rect l="l" t="t" r="r" b="b"/>
            <a:pathLst>
              <a:path h="312671">
                <a:moveTo>
                  <a:pt x="0" y="0"/>
                </a:moveTo>
                <a:lnTo>
                  <a:pt x="0" y="312671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790789" y="1185426"/>
            <a:ext cx="0" cy="318979"/>
          </a:xfrm>
          <a:custGeom>
            <a:avLst/>
            <a:gdLst/>
            <a:ahLst/>
            <a:cxnLst/>
            <a:rect l="l" t="t" r="r" b="b"/>
            <a:pathLst>
              <a:path h="318979">
                <a:moveTo>
                  <a:pt x="0" y="0"/>
                </a:moveTo>
                <a:lnTo>
                  <a:pt x="0" y="318979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05938" y="1510756"/>
            <a:ext cx="4227108" cy="0"/>
          </a:xfrm>
          <a:custGeom>
            <a:avLst/>
            <a:gdLst/>
            <a:ahLst/>
            <a:cxnLst/>
            <a:rect l="l" t="t" r="r" b="b"/>
            <a:pathLst>
              <a:path w="4227108">
                <a:moveTo>
                  <a:pt x="0" y="0"/>
                </a:moveTo>
                <a:lnTo>
                  <a:pt x="4227108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09112" y="1622523"/>
            <a:ext cx="1881719" cy="0"/>
          </a:xfrm>
          <a:custGeom>
            <a:avLst/>
            <a:gdLst/>
            <a:ahLst/>
            <a:cxnLst/>
            <a:rect l="l" t="t" r="r" b="b"/>
            <a:pathLst>
              <a:path w="1881719">
                <a:moveTo>
                  <a:pt x="0" y="0"/>
                </a:moveTo>
                <a:lnTo>
                  <a:pt x="188171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05938" y="1622523"/>
            <a:ext cx="1888023" cy="0"/>
          </a:xfrm>
          <a:custGeom>
            <a:avLst/>
            <a:gdLst/>
            <a:ahLst/>
            <a:cxnLst/>
            <a:rect l="l" t="t" r="r" b="b"/>
            <a:pathLst>
              <a:path w="1888023">
                <a:moveTo>
                  <a:pt x="0" y="0"/>
                </a:moveTo>
                <a:lnTo>
                  <a:pt x="1888023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09112" y="1730896"/>
            <a:ext cx="1881719" cy="0"/>
          </a:xfrm>
          <a:custGeom>
            <a:avLst/>
            <a:gdLst/>
            <a:ahLst/>
            <a:cxnLst/>
            <a:rect l="l" t="t" r="r" b="b"/>
            <a:pathLst>
              <a:path w="1881719">
                <a:moveTo>
                  <a:pt x="0" y="0"/>
                </a:moveTo>
                <a:lnTo>
                  <a:pt x="188171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05938" y="1730896"/>
            <a:ext cx="1888023" cy="0"/>
          </a:xfrm>
          <a:custGeom>
            <a:avLst/>
            <a:gdLst/>
            <a:ahLst/>
            <a:cxnLst/>
            <a:rect l="l" t="t" r="r" b="b"/>
            <a:pathLst>
              <a:path w="1888023">
                <a:moveTo>
                  <a:pt x="0" y="0"/>
                </a:moveTo>
                <a:lnTo>
                  <a:pt x="1888023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909112" y="1839268"/>
            <a:ext cx="1881719" cy="0"/>
          </a:xfrm>
          <a:custGeom>
            <a:avLst/>
            <a:gdLst/>
            <a:ahLst/>
            <a:cxnLst/>
            <a:rect l="l" t="t" r="r" b="b"/>
            <a:pathLst>
              <a:path w="1881719">
                <a:moveTo>
                  <a:pt x="0" y="0"/>
                </a:moveTo>
                <a:lnTo>
                  <a:pt x="188171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905938" y="1839374"/>
            <a:ext cx="1888023" cy="0"/>
          </a:xfrm>
          <a:custGeom>
            <a:avLst/>
            <a:gdLst/>
            <a:ahLst/>
            <a:cxnLst/>
            <a:rect l="l" t="t" r="r" b="b"/>
            <a:pathLst>
              <a:path w="1888023">
                <a:moveTo>
                  <a:pt x="0" y="0"/>
                </a:moveTo>
                <a:lnTo>
                  <a:pt x="1888023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786226" y="1520323"/>
            <a:ext cx="0" cy="421179"/>
          </a:xfrm>
          <a:custGeom>
            <a:avLst/>
            <a:gdLst/>
            <a:ahLst/>
            <a:cxnLst/>
            <a:rect l="l" t="t" r="r" b="b"/>
            <a:pathLst>
              <a:path h="421179">
                <a:moveTo>
                  <a:pt x="0" y="0"/>
                </a:moveTo>
                <a:lnTo>
                  <a:pt x="0" y="421179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786269" y="1517114"/>
            <a:ext cx="0" cy="427563"/>
          </a:xfrm>
          <a:custGeom>
            <a:avLst/>
            <a:gdLst/>
            <a:ahLst/>
            <a:cxnLst/>
            <a:rect l="l" t="t" r="r" b="b"/>
            <a:pathLst>
              <a:path h="427563">
                <a:moveTo>
                  <a:pt x="0" y="0"/>
                </a:moveTo>
                <a:lnTo>
                  <a:pt x="0" y="427563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790831" y="1520323"/>
            <a:ext cx="0" cy="421179"/>
          </a:xfrm>
          <a:custGeom>
            <a:avLst/>
            <a:gdLst/>
            <a:ahLst/>
            <a:cxnLst/>
            <a:rect l="l" t="t" r="r" b="b"/>
            <a:pathLst>
              <a:path h="421179">
                <a:moveTo>
                  <a:pt x="0" y="0"/>
                </a:moveTo>
                <a:lnTo>
                  <a:pt x="0" y="421179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790789" y="1517114"/>
            <a:ext cx="0" cy="427563"/>
          </a:xfrm>
          <a:custGeom>
            <a:avLst/>
            <a:gdLst/>
            <a:ahLst/>
            <a:cxnLst/>
            <a:rect l="l" t="t" r="r" b="b"/>
            <a:pathLst>
              <a:path h="427563">
                <a:moveTo>
                  <a:pt x="0" y="0"/>
                </a:moveTo>
                <a:lnTo>
                  <a:pt x="0" y="427563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905938" y="1951028"/>
            <a:ext cx="4227108" cy="0"/>
          </a:xfrm>
          <a:custGeom>
            <a:avLst/>
            <a:gdLst/>
            <a:ahLst/>
            <a:cxnLst/>
            <a:rect l="l" t="t" r="r" b="b"/>
            <a:pathLst>
              <a:path w="4227108">
                <a:moveTo>
                  <a:pt x="0" y="0"/>
                </a:moveTo>
                <a:lnTo>
                  <a:pt x="4227108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09112" y="2062575"/>
            <a:ext cx="4208109" cy="0"/>
          </a:xfrm>
          <a:custGeom>
            <a:avLst/>
            <a:gdLst/>
            <a:ahLst/>
            <a:cxnLst/>
            <a:rect l="l" t="t" r="r" b="b"/>
            <a:pathLst>
              <a:path w="4208109">
                <a:moveTo>
                  <a:pt x="0" y="0"/>
                </a:moveTo>
                <a:lnTo>
                  <a:pt x="420810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905938" y="2062681"/>
            <a:ext cx="4214414" cy="0"/>
          </a:xfrm>
          <a:custGeom>
            <a:avLst/>
            <a:gdLst/>
            <a:ahLst/>
            <a:cxnLst/>
            <a:rect l="l" t="t" r="r" b="b"/>
            <a:pathLst>
              <a:path w="4214414">
                <a:moveTo>
                  <a:pt x="0" y="0"/>
                </a:moveTo>
                <a:lnTo>
                  <a:pt x="4214414" y="0"/>
                </a:lnTo>
              </a:path>
            </a:pathLst>
          </a:custGeom>
          <a:ln w="783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909112" y="2171159"/>
            <a:ext cx="4208109" cy="0"/>
          </a:xfrm>
          <a:custGeom>
            <a:avLst/>
            <a:gdLst/>
            <a:ahLst/>
            <a:cxnLst/>
            <a:rect l="l" t="t" r="r" b="b"/>
            <a:pathLst>
              <a:path w="4208109">
                <a:moveTo>
                  <a:pt x="0" y="0"/>
                </a:moveTo>
                <a:lnTo>
                  <a:pt x="420810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05938" y="2171159"/>
            <a:ext cx="4214414" cy="0"/>
          </a:xfrm>
          <a:custGeom>
            <a:avLst/>
            <a:gdLst/>
            <a:ahLst/>
            <a:cxnLst/>
            <a:rect l="l" t="t" r="r" b="b"/>
            <a:pathLst>
              <a:path w="4214414">
                <a:moveTo>
                  <a:pt x="0" y="0"/>
                </a:moveTo>
                <a:lnTo>
                  <a:pt x="4214414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909112" y="2279532"/>
            <a:ext cx="1881719" cy="0"/>
          </a:xfrm>
          <a:custGeom>
            <a:avLst/>
            <a:gdLst/>
            <a:ahLst/>
            <a:cxnLst/>
            <a:rect l="l" t="t" r="r" b="b"/>
            <a:pathLst>
              <a:path w="1881719">
                <a:moveTo>
                  <a:pt x="0" y="0"/>
                </a:moveTo>
                <a:lnTo>
                  <a:pt x="188171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905938" y="2279532"/>
            <a:ext cx="1888023" cy="0"/>
          </a:xfrm>
          <a:custGeom>
            <a:avLst/>
            <a:gdLst/>
            <a:ahLst/>
            <a:cxnLst/>
            <a:rect l="l" t="t" r="r" b="b"/>
            <a:pathLst>
              <a:path w="1888023">
                <a:moveTo>
                  <a:pt x="0" y="0"/>
                </a:moveTo>
                <a:lnTo>
                  <a:pt x="1888023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99591" y="1057802"/>
            <a:ext cx="0" cy="1339840"/>
          </a:xfrm>
          <a:custGeom>
            <a:avLst/>
            <a:gdLst/>
            <a:ahLst/>
            <a:cxnLst/>
            <a:rect l="l" t="t" r="r" b="b"/>
            <a:pathLst>
              <a:path h="1339840">
                <a:moveTo>
                  <a:pt x="0" y="0"/>
                </a:moveTo>
                <a:lnTo>
                  <a:pt x="0" y="1339840"/>
                </a:lnTo>
              </a:path>
            </a:pathLst>
          </a:custGeom>
          <a:ln w="139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786226" y="1960552"/>
            <a:ext cx="0" cy="421215"/>
          </a:xfrm>
          <a:custGeom>
            <a:avLst/>
            <a:gdLst/>
            <a:ahLst/>
            <a:cxnLst/>
            <a:rect l="l" t="t" r="r" b="b"/>
            <a:pathLst>
              <a:path h="421215">
                <a:moveTo>
                  <a:pt x="0" y="0"/>
                </a:moveTo>
                <a:lnTo>
                  <a:pt x="0" y="421215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786269" y="1957379"/>
            <a:ext cx="0" cy="427563"/>
          </a:xfrm>
          <a:custGeom>
            <a:avLst/>
            <a:gdLst/>
            <a:ahLst/>
            <a:cxnLst/>
            <a:rect l="l" t="t" r="r" b="b"/>
            <a:pathLst>
              <a:path h="427563">
                <a:moveTo>
                  <a:pt x="0" y="0"/>
                </a:moveTo>
                <a:lnTo>
                  <a:pt x="0" y="427563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790831" y="1960552"/>
            <a:ext cx="0" cy="421215"/>
          </a:xfrm>
          <a:custGeom>
            <a:avLst/>
            <a:gdLst/>
            <a:ahLst/>
            <a:cxnLst/>
            <a:rect l="l" t="t" r="r" b="b"/>
            <a:pathLst>
              <a:path h="421215">
                <a:moveTo>
                  <a:pt x="0" y="0"/>
                </a:moveTo>
                <a:lnTo>
                  <a:pt x="0" y="421215"/>
                </a:lnTo>
              </a:path>
            </a:pathLst>
          </a:custGeom>
          <a:ln w="634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790789" y="1957379"/>
            <a:ext cx="0" cy="427563"/>
          </a:xfrm>
          <a:custGeom>
            <a:avLst/>
            <a:gdLst/>
            <a:ahLst/>
            <a:cxnLst/>
            <a:rect l="l" t="t" r="r" b="b"/>
            <a:pathLst>
              <a:path h="427563">
                <a:moveTo>
                  <a:pt x="0" y="0"/>
                </a:moveTo>
                <a:lnTo>
                  <a:pt x="0" y="427563"/>
                </a:lnTo>
              </a:path>
            </a:pathLst>
          </a:custGeom>
          <a:ln w="76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905938" y="2391293"/>
            <a:ext cx="4227108" cy="0"/>
          </a:xfrm>
          <a:custGeom>
            <a:avLst/>
            <a:gdLst/>
            <a:ahLst/>
            <a:cxnLst/>
            <a:rect l="l" t="t" r="r" b="b"/>
            <a:pathLst>
              <a:path w="4227108">
                <a:moveTo>
                  <a:pt x="0" y="0"/>
                </a:moveTo>
                <a:lnTo>
                  <a:pt x="4227108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129916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126700" y="1070502"/>
            <a:ext cx="0" cy="1327140"/>
          </a:xfrm>
          <a:custGeom>
            <a:avLst/>
            <a:gdLst/>
            <a:ahLst/>
            <a:cxnLst/>
            <a:rect l="l" t="t" r="r" b="b"/>
            <a:pathLst>
              <a:path h="1327140">
                <a:moveTo>
                  <a:pt x="0" y="0"/>
                </a:moveTo>
                <a:lnTo>
                  <a:pt x="0" y="1327140"/>
                </a:lnTo>
              </a:path>
            </a:pathLst>
          </a:custGeom>
          <a:ln w="1396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786226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790831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947679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36263" y="10673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36263" y="118225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36263" y="12906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136263" y="139925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36263" y="151397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136263" y="16225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36263" y="17308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136263" y="18392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36263" y="195420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136263" y="20625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136263" y="21711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136263" y="22795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136263" y="23944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6349">
            <a:solidFill>
              <a:srgbClr val="D3D3D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364098" y="1076265"/>
            <a:ext cx="2905596" cy="175339"/>
          </a:xfrm>
          <a:custGeom>
            <a:avLst/>
            <a:gdLst/>
            <a:ahLst/>
            <a:cxnLst/>
            <a:rect l="l" t="t" r="r" b="b"/>
            <a:pathLst>
              <a:path w="2905596" h="175339">
                <a:moveTo>
                  <a:pt x="2905596" y="9750"/>
                </a:moveTo>
                <a:lnTo>
                  <a:pt x="9717" y="9750"/>
                </a:lnTo>
                <a:lnTo>
                  <a:pt x="9717" y="175339"/>
                </a:lnTo>
                <a:lnTo>
                  <a:pt x="2905596" y="175339"/>
                </a:lnTo>
                <a:lnTo>
                  <a:pt x="2905596" y="9750"/>
                </a:lnTo>
                <a:close/>
              </a:path>
            </a:pathLst>
          </a:custGeom>
          <a:solidFill>
            <a:srgbClr val="F9BE8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59977" y="1076265"/>
            <a:ext cx="1784172" cy="175339"/>
          </a:xfrm>
          <a:custGeom>
            <a:avLst/>
            <a:gdLst/>
            <a:ahLst/>
            <a:cxnLst/>
            <a:rect l="l" t="t" r="r" b="b"/>
            <a:pathLst>
              <a:path w="1784172" h="175339">
                <a:moveTo>
                  <a:pt x="9717" y="9750"/>
                </a:moveTo>
                <a:lnTo>
                  <a:pt x="0" y="9750"/>
                </a:lnTo>
                <a:lnTo>
                  <a:pt x="0" y="175339"/>
                </a:lnTo>
                <a:lnTo>
                  <a:pt x="9717" y="175339"/>
                </a:lnTo>
                <a:lnTo>
                  <a:pt x="9717" y="9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64098" y="1241844"/>
            <a:ext cx="1365014" cy="3986202"/>
          </a:xfrm>
          <a:custGeom>
            <a:avLst/>
            <a:gdLst/>
            <a:ahLst/>
            <a:cxnLst/>
            <a:rect l="l" t="t" r="r" b="b"/>
            <a:pathLst>
              <a:path w="1365014" h="3986202">
                <a:moveTo>
                  <a:pt x="1365014" y="0"/>
                </a:moveTo>
                <a:lnTo>
                  <a:pt x="9717" y="0"/>
                </a:lnTo>
                <a:lnTo>
                  <a:pt x="9717" y="3986202"/>
                </a:lnTo>
                <a:lnTo>
                  <a:pt x="1365014" y="3986202"/>
                </a:lnTo>
                <a:lnTo>
                  <a:pt x="13650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259977" y="1241844"/>
            <a:ext cx="1784172" cy="3986202"/>
          </a:xfrm>
          <a:custGeom>
            <a:avLst/>
            <a:gdLst/>
            <a:ahLst/>
            <a:cxnLst/>
            <a:rect l="l" t="t" r="r" b="b"/>
            <a:pathLst>
              <a:path w="1784172" h="3986202">
                <a:moveTo>
                  <a:pt x="9717" y="0"/>
                </a:moveTo>
                <a:lnTo>
                  <a:pt x="0" y="0"/>
                </a:lnTo>
                <a:lnTo>
                  <a:pt x="0" y="3986202"/>
                </a:lnTo>
                <a:lnTo>
                  <a:pt x="9717" y="3986202"/>
                </a:lnTo>
                <a:lnTo>
                  <a:pt x="97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64098" y="5218322"/>
            <a:ext cx="4680050" cy="175663"/>
          </a:xfrm>
          <a:custGeom>
            <a:avLst/>
            <a:gdLst/>
            <a:ahLst/>
            <a:cxnLst/>
            <a:rect l="l" t="t" r="r" b="b"/>
            <a:pathLst>
              <a:path w="4680050" h="175663">
                <a:moveTo>
                  <a:pt x="2905596" y="0"/>
                </a:moveTo>
                <a:lnTo>
                  <a:pt x="9717" y="0"/>
                </a:lnTo>
                <a:lnTo>
                  <a:pt x="9717" y="9724"/>
                </a:lnTo>
                <a:lnTo>
                  <a:pt x="2905596" y="9724"/>
                </a:lnTo>
                <a:lnTo>
                  <a:pt x="2905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78675" y="1081126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73816" y="1081191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8675" y="1246808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73816" y="1246743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378675" y="1412359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373816" y="1412521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131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78675" y="1578300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73816" y="1578365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378675" y="1743981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73816" y="1743916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378675" y="1909533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373816" y="1909597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78675" y="2075214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73816" y="2075149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378675" y="2240765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373816" y="2240928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13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378675" y="2406706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373816" y="2406771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378675" y="2572387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373816" y="2572322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78675" y="2737939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73816" y="2738004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378675" y="2903620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373816" y="2903555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378675" y="3069561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373816" y="3069496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78675" y="3235112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73816" y="3235177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378675" y="3400794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373816" y="3400729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78675" y="3566345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73816" y="3566410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378675" y="3732026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73816" y="3731962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78675" y="3897967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73816" y="3897902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78675" y="4063545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73816" y="4063545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378675" y="4229161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73816" y="4229161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78675" y="4394777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73816" y="4394777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78675" y="4560394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373816" y="4560394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378675" y="4726334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373816" y="4726334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378675" y="4891951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73816" y="4891951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378675" y="5057567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373816" y="5057567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368957" y="1081126"/>
            <a:ext cx="0" cy="4142059"/>
          </a:xfrm>
          <a:custGeom>
            <a:avLst/>
            <a:gdLst/>
            <a:ahLst/>
            <a:cxnLst/>
            <a:rect l="l" t="t" r="r" b="b"/>
            <a:pathLst>
              <a:path h="4142059">
                <a:moveTo>
                  <a:pt x="0" y="4142059"/>
                </a:moveTo>
                <a:lnTo>
                  <a:pt x="0" y="0"/>
                </a:lnTo>
              </a:path>
            </a:pathLst>
          </a:custGeom>
          <a:ln w="97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368957" y="1076293"/>
            <a:ext cx="0" cy="4151754"/>
          </a:xfrm>
          <a:custGeom>
            <a:avLst/>
            <a:gdLst/>
            <a:ahLst/>
            <a:cxnLst/>
            <a:rect l="l" t="t" r="r" b="b"/>
            <a:pathLst>
              <a:path h="4151754">
                <a:moveTo>
                  <a:pt x="0" y="4151754"/>
                </a:moveTo>
                <a:lnTo>
                  <a:pt x="0" y="0"/>
                </a:lnTo>
              </a:path>
            </a:pathLst>
          </a:custGeom>
          <a:ln w="109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24190" y="1090849"/>
            <a:ext cx="0" cy="4132336"/>
          </a:xfrm>
          <a:custGeom>
            <a:avLst/>
            <a:gdLst/>
            <a:ahLst/>
            <a:cxnLst/>
            <a:rect l="l" t="t" r="r" b="b"/>
            <a:pathLst>
              <a:path h="4132336">
                <a:moveTo>
                  <a:pt x="0" y="4132336"/>
                </a:moveTo>
                <a:lnTo>
                  <a:pt x="0" y="0"/>
                </a:lnTo>
              </a:path>
            </a:pathLst>
          </a:custGeom>
          <a:ln w="97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724254" y="1086016"/>
            <a:ext cx="0" cy="4142031"/>
          </a:xfrm>
          <a:custGeom>
            <a:avLst/>
            <a:gdLst/>
            <a:ahLst/>
            <a:cxnLst/>
            <a:rect l="l" t="t" r="r" b="b"/>
            <a:pathLst>
              <a:path h="4142031">
                <a:moveTo>
                  <a:pt x="0" y="4142031"/>
                </a:moveTo>
                <a:lnTo>
                  <a:pt x="0" y="0"/>
                </a:lnTo>
              </a:path>
            </a:pathLst>
          </a:custGeom>
          <a:ln w="109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378675" y="5223186"/>
            <a:ext cx="2886225" cy="0"/>
          </a:xfrm>
          <a:custGeom>
            <a:avLst/>
            <a:gdLst/>
            <a:ahLst/>
            <a:cxnLst/>
            <a:rect l="l" t="t" r="r" b="b"/>
            <a:pathLst>
              <a:path w="2886225">
                <a:moveTo>
                  <a:pt x="2886225" y="0"/>
                </a:moveTo>
                <a:lnTo>
                  <a:pt x="0" y="0"/>
                </a:lnTo>
              </a:path>
              <a:path w="2886225">
                <a:moveTo>
                  <a:pt x="0" y="1"/>
                </a:moveTo>
                <a:lnTo>
                  <a:pt x="2886225" y="0"/>
                </a:lnTo>
              </a:path>
            </a:pathLst>
          </a:custGeom>
          <a:ln w="972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373816" y="5223186"/>
            <a:ext cx="2895878" cy="0"/>
          </a:xfrm>
          <a:custGeom>
            <a:avLst/>
            <a:gdLst/>
            <a:ahLst/>
            <a:cxnLst/>
            <a:rect l="l" t="t" r="r" b="b"/>
            <a:pathLst>
              <a:path w="2895878">
                <a:moveTo>
                  <a:pt x="2895878" y="0"/>
                </a:moveTo>
                <a:lnTo>
                  <a:pt x="0" y="0"/>
                </a:lnTo>
              </a:path>
              <a:path w="2895878">
                <a:moveTo>
                  <a:pt x="0" y="1"/>
                </a:moveTo>
                <a:lnTo>
                  <a:pt x="2895878" y="0"/>
                </a:lnTo>
              </a:path>
            </a:pathLst>
          </a:custGeom>
          <a:ln w="1099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264901" y="1090849"/>
            <a:ext cx="0" cy="4132336"/>
          </a:xfrm>
          <a:custGeom>
            <a:avLst/>
            <a:gdLst/>
            <a:ahLst/>
            <a:cxnLst/>
            <a:rect l="l" t="t" r="r" b="b"/>
            <a:pathLst>
              <a:path h="4132336">
                <a:moveTo>
                  <a:pt x="0" y="4132336"/>
                </a:moveTo>
                <a:lnTo>
                  <a:pt x="0" y="0"/>
                </a:lnTo>
              </a:path>
            </a:pathLst>
          </a:custGeom>
          <a:ln w="971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264836" y="1086016"/>
            <a:ext cx="0" cy="4142031"/>
          </a:xfrm>
          <a:custGeom>
            <a:avLst/>
            <a:gdLst/>
            <a:ahLst/>
            <a:cxnLst/>
            <a:rect l="l" t="t" r="r" b="b"/>
            <a:pathLst>
              <a:path h="4142031">
                <a:moveTo>
                  <a:pt x="0" y="4142031"/>
                </a:moveTo>
                <a:lnTo>
                  <a:pt x="0" y="0"/>
                </a:lnTo>
              </a:path>
            </a:pathLst>
          </a:custGeom>
          <a:ln w="10987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756662" y="458374"/>
            <a:ext cx="268051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N</a:t>
            </a:r>
            <a:r>
              <a:rPr sz="2400" spc="-4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menclatura</a:t>
            </a:r>
            <a:r>
              <a:rPr sz="2400" spc="24" dirty="0" smtClean="0">
                <a:latin typeface="Arial"/>
                <a:cs typeface="Arial"/>
              </a:rPr>
              <a:t> </a:t>
            </a:r>
            <a:r>
              <a:rPr sz="2400" spc="0" dirty="0" smtClean="0">
                <a:latin typeface="Arial"/>
                <a:cs typeface="Arial"/>
              </a:rPr>
              <a:t>D</a:t>
            </a:r>
            <a:r>
              <a:rPr sz="2400" spc="-9" dirty="0" smtClean="0">
                <a:latin typeface="Arial"/>
                <a:cs typeface="Arial"/>
              </a:rPr>
              <a:t>A</a:t>
            </a:r>
            <a:r>
              <a:rPr sz="2400" spc="0" dirty="0" smtClean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452008" y="458374"/>
            <a:ext cx="105257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5"/>
              </a:lnSpc>
              <a:spcBef>
                <a:spcPts val="127"/>
              </a:spcBef>
            </a:pPr>
            <a:r>
              <a:rPr sz="2400" spc="0" dirty="0" smtClean="0">
                <a:latin typeface="Arial"/>
                <a:cs typeface="Arial"/>
              </a:rPr>
              <a:t>C</a:t>
            </a:r>
            <a:r>
              <a:rPr sz="2400" spc="-4" dirty="0" smtClean="0">
                <a:latin typeface="Arial"/>
                <a:cs typeface="Arial"/>
              </a:rPr>
              <a:t>o</a:t>
            </a:r>
            <a:r>
              <a:rPr sz="2400" spc="0" dirty="0" smtClean="0">
                <a:latin typeface="Arial"/>
                <a:cs typeface="Arial"/>
              </a:rPr>
              <a:t>mba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34339" y="2550874"/>
            <a:ext cx="4318660" cy="3104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050" marR="34137" algn="ctr">
              <a:lnSpc>
                <a:spcPts val="1325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tific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isp</a:t>
            </a:r>
            <a:r>
              <a:rPr sz="1200" spc="4" dirty="0" smtClean="0">
                <a:latin typeface="Arial"/>
                <a:cs typeface="Arial"/>
              </a:rPr>
              <a:t>on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8</a:t>
            </a:r>
            <a:r>
              <a:rPr sz="1200" spc="4" dirty="0" smtClean="0">
                <a:latin typeface="Arial"/>
                <a:cs typeface="Arial"/>
              </a:rPr>
              <a:t> d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to</a:t>
            </a:r>
            <a:endParaRPr sz="1200">
              <a:latin typeface="Arial"/>
              <a:cs typeface="Arial"/>
            </a:endParaRPr>
          </a:p>
          <a:p>
            <a:pPr marL="1680514" marR="1693011" algn="ctr">
              <a:lnSpc>
                <a:spcPct val="95825"/>
              </a:lnSpc>
            </a:pPr>
            <a:r>
              <a:rPr sz="1200" spc="4" dirty="0" smtClean="0">
                <a:latin typeface="Arial"/>
                <a:cs typeface="Arial"/>
              </a:rPr>
              <a:t>he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4" dirty="0" smtClean="0">
                <a:latin typeface="Arial"/>
                <a:cs typeface="Arial"/>
              </a:rPr>
              <a:t>ade</a:t>
            </a:r>
            <a:r>
              <a:rPr sz="1200" spc="0" dirty="0" smtClean="0">
                <a:latin typeface="Arial"/>
                <a:cs typeface="Arial"/>
              </a:rPr>
              <a:t>ci</a:t>
            </a:r>
            <a:r>
              <a:rPr sz="1200" spc="-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l.</a:t>
            </a:r>
            <a:endParaRPr sz="1200">
              <a:latin typeface="Arial"/>
              <a:cs typeface="Arial"/>
            </a:endParaRPr>
          </a:p>
          <a:p>
            <a:pPr marL="158052" marR="172073" indent="0" algn="ctr">
              <a:lnSpc>
                <a:spcPct val="100041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4" dirty="0" smtClean="0">
                <a:latin typeface="Arial"/>
                <a:cs typeface="Arial"/>
              </a:rPr>
              <a:t>mp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remos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8</a:t>
            </a:r>
            <a:r>
              <a:rPr sz="1200" spc="4" dirty="0" smtClean="0">
                <a:latin typeface="Arial"/>
                <a:cs typeface="Arial"/>
              </a:rPr>
              <a:t> d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 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ú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ab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ib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. </a:t>
            </a:r>
            <a:r>
              <a:rPr sz="1200" spc="4" dirty="0" smtClean="0">
                <a:latin typeface="Arial"/>
                <a:cs typeface="Arial"/>
              </a:rPr>
              <a:t>Lo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0" dirty="0" smtClean="0">
                <a:latin typeface="Arial"/>
                <a:cs typeface="Arial"/>
              </a:rPr>
              <a:t>ros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2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tific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incia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ue</a:t>
            </a:r>
            <a:r>
              <a:rPr sz="1200" spc="0" dirty="0" smtClean="0">
                <a:latin typeface="Arial"/>
                <a:cs typeface="Arial"/>
              </a:rPr>
              <a:t>rdo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 t</a:t>
            </a:r>
            <a:r>
              <a:rPr sz="1200" spc="4" dirty="0" smtClean="0">
                <a:latin typeface="Arial"/>
                <a:cs typeface="Arial"/>
              </a:rPr>
              <a:t>ab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ad</a:t>
            </a:r>
            <a:r>
              <a:rPr sz="1200" spc="0" dirty="0" smtClean="0">
                <a:latin typeface="Arial"/>
                <a:cs typeface="Arial"/>
              </a:rPr>
              <a:t>ju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12332" marR="127877" indent="0" algn="ctr">
              <a:lnSpc>
                <a:spcPct val="100041"/>
              </a:lnSpc>
            </a:pPr>
            <a:r>
              <a:rPr sz="1200" spc="4" dirty="0" smtClean="0">
                <a:latin typeface="Arial"/>
                <a:cs typeface="Arial"/>
              </a:rPr>
              <a:t>Lo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ua</a:t>
            </a:r>
            <a:r>
              <a:rPr sz="1200" spc="0" dirty="0" smtClean="0">
                <a:latin typeface="Arial"/>
                <a:cs typeface="Arial"/>
              </a:rPr>
              <a:t>tro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si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rte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numé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ca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de</a:t>
            </a:r>
            <a:r>
              <a:rPr sz="1200" spc="0" dirty="0" smtClean="0">
                <a:latin typeface="Arial"/>
                <a:cs typeface="Arial"/>
              </a:rPr>
              <a:t>l 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4" dirty="0" smtClean="0">
                <a:latin typeface="Arial"/>
                <a:cs typeface="Arial"/>
              </a:rPr>
              <a:t> e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so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 solo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tres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s,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inicia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ro.</a:t>
            </a:r>
            <a:endParaRPr sz="1200">
              <a:latin typeface="Arial"/>
              <a:cs typeface="Arial"/>
            </a:endParaRPr>
          </a:p>
          <a:p>
            <a:pPr marL="619621" marR="631279" algn="ctr">
              <a:lnSpc>
                <a:spcPct val="95825"/>
              </a:lnSpc>
              <a:spcBef>
                <a:spcPts val="5"/>
              </a:spcBef>
            </a:pPr>
            <a:r>
              <a:rPr sz="1200" spc="-4" dirty="0" smtClean="0">
                <a:latin typeface="Arial"/>
                <a:cs typeface="Arial"/>
              </a:rPr>
              <a:t>C</a:t>
            </a:r>
            <a:r>
              <a:rPr sz="1200" spc="0" dirty="0" smtClean="0">
                <a:latin typeface="Arial"/>
                <a:cs typeface="Arial"/>
              </a:rPr>
              <a:t>on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ó</a:t>
            </a:r>
            <a:r>
              <a:rPr sz="1200" spc="-9" dirty="0" smtClean="0">
                <a:latin typeface="Arial"/>
                <a:cs typeface="Arial"/>
              </a:rPr>
              <a:t>x</a:t>
            </a:r>
            <a:r>
              <a:rPr sz="1200" spc="0" dirty="0" smtClean="0">
                <a:latin typeface="Arial"/>
                <a:cs typeface="Arial"/>
              </a:rPr>
              <a:t>imo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d</a:t>
            </a:r>
            <a:r>
              <a:rPr sz="1200" spc="-4" dirty="0" smtClean="0">
                <a:latin typeface="Arial"/>
                <a:cs typeface="Arial"/>
              </a:rPr>
              <a:t>í</a:t>
            </a:r>
            <a:r>
              <a:rPr sz="1200" spc="-9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ito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iden</a:t>
            </a:r>
            <a:r>
              <a:rPr sz="1200" spc="4" dirty="0" smtClean="0">
                <a:latin typeface="Arial"/>
                <a:cs typeface="Arial"/>
              </a:rPr>
              <a:t>t</a:t>
            </a:r>
            <a:r>
              <a:rPr sz="1200" spc="0" dirty="0" smtClean="0">
                <a:latin typeface="Arial"/>
                <a:cs typeface="Arial"/>
              </a:rPr>
              <a:t>if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cam</a:t>
            </a:r>
            <a:r>
              <a:rPr sz="1200" spc="-9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sect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6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16320" marR="31408" indent="761" algn="ctr">
              <a:lnSpc>
                <a:spcPct val="100041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ito</a:t>
            </a:r>
            <a:r>
              <a:rPr sz="1200" spc="4" dirty="0" smtClean="0">
                <a:latin typeface="Arial"/>
                <a:cs typeface="Arial"/>
              </a:rPr>
              <a:t> 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-1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M</a:t>
            </a:r>
            <a:r>
              <a:rPr sz="1200" spc="0" dirty="0" smtClean="0">
                <a:latin typeface="Arial"/>
                <a:cs typeface="Arial"/>
              </a:rPr>
              <a:t>U. F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na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ú</a:t>
            </a:r>
            <a:r>
              <a:rPr sz="1200" spc="0" dirty="0" smtClean="0">
                <a:latin typeface="Arial"/>
                <a:cs typeface="Arial"/>
              </a:rPr>
              <a:t>lti</a:t>
            </a:r>
            <a:r>
              <a:rPr sz="1200" spc="4" dirty="0" smtClean="0">
                <a:latin typeface="Arial"/>
                <a:cs typeface="Arial"/>
              </a:rPr>
              <a:t>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4" dirty="0" smtClean="0">
                <a:latin typeface="Arial"/>
                <a:cs typeface="Arial"/>
              </a:rPr>
              <a:t> emp</a:t>
            </a:r>
            <a:r>
              <a:rPr sz="1200" spc="0" dirty="0" smtClean="0">
                <a:latin typeface="Arial"/>
                <a:cs typeface="Arial"/>
              </a:rPr>
              <a:t>le</a:t>
            </a:r>
            <a:r>
              <a:rPr sz="1200" spc="-4" dirty="0" smtClean="0">
                <a:latin typeface="Arial"/>
                <a:cs typeface="Arial"/>
              </a:rPr>
              <a:t>amo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id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ti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ic</a:t>
            </a:r>
            <a:r>
              <a:rPr sz="1200" spc="-9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ipo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ba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0</a:t>
            </a:r>
            <a:r>
              <a:rPr sz="1200" spc="0" dirty="0" smtClean="0">
                <a:latin typeface="Arial"/>
                <a:cs typeface="Arial"/>
              </a:rPr>
              <a:t>0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ma</a:t>
            </a:r>
            <a:r>
              <a:rPr sz="1200" spc="0" dirty="0" smtClean="0">
                <a:latin typeface="Arial"/>
                <a:cs typeface="Arial"/>
              </a:rPr>
              <a:t>st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25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pa</a:t>
            </a:r>
            <a:r>
              <a:rPr sz="1200" spc="0" dirty="0" smtClean="0">
                <a:latin typeface="Arial"/>
                <a:cs typeface="Arial"/>
              </a:rPr>
              <a:t>ra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los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,</a:t>
            </a:r>
            <a:r>
              <a:rPr sz="1200" spc="4" dirty="0" smtClean="0">
                <a:latin typeface="Arial"/>
                <a:cs typeface="Arial"/>
              </a:rPr>
              <a:t> 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4" dirty="0" smtClean="0">
                <a:latin typeface="Arial"/>
                <a:cs typeface="Arial"/>
              </a:rPr>
              <a:t>me</a:t>
            </a:r>
            <a:r>
              <a:rPr sz="1200" spc="0" dirty="0" smtClean="0">
                <a:latin typeface="Arial"/>
                <a:cs typeface="Arial"/>
              </a:rPr>
              <a:t>r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0" dirty="0" smtClean="0">
                <a:latin typeface="Arial"/>
                <a:cs typeface="Arial"/>
              </a:rPr>
              <a:t>ito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re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res</a:t>
            </a:r>
            <a:r>
              <a:rPr sz="1200" spc="4" dirty="0" smtClean="0">
                <a:latin typeface="Arial"/>
                <a:cs typeface="Arial"/>
              </a:rPr>
              <a:t>en</a:t>
            </a:r>
            <a:r>
              <a:rPr sz="1200" spc="0" dirty="0" smtClean="0">
                <a:latin typeface="Arial"/>
                <a:cs typeface="Arial"/>
              </a:rPr>
              <a:t>ta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M</a:t>
            </a:r>
            <a:r>
              <a:rPr sz="1200" spc="0" dirty="0" smtClean="0">
                <a:latin typeface="Arial"/>
                <a:cs typeface="Arial"/>
              </a:rPr>
              <a:t>U</a:t>
            </a:r>
            <a:r>
              <a:rPr sz="1200" spc="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</a:t>
            </a:r>
            <a:r>
              <a:rPr sz="1200" spc="-4" dirty="0" smtClean="0">
                <a:latin typeface="Arial"/>
                <a:cs typeface="Arial"/>
              </a:rPr>
              <a:t> q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pe</a:t>
            </a:r>
            <a:r>
              <a:rPr sz="1200" spc="0" dirty="0" smtClean="0">
                <a:latin typeface="Arial"/>
                <a:cs typeface="Arial"/>
              </a:rPr>
              <a:t>rte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-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ce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y 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und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1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1394002" marR="1405585" algn="ctr">
              <a:lnSpc>
                <a:spcPct val="95825"/>
              </a:lnSpc>
            </a:pPr>
            <a:r>
              <a:rPr sz="1200" spc="0" dirty="0" smtClean="0">
                <a:latin typeface="Arial"/>
                <a:cs typeface="Arial"/>
              </a:rPr>
              <a:t>4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e</a:t>
            </a:r>
            <a:r>
              <a:rPr sz="1200" spc="-4" dirty="0" smtClean="0">
                <a:latin typeface="Arial"/>
                <a:cs typeface="Arial"/>
              </a:rPr>
              <a:t>g</a:t>
            </a:r>
            <a:r>
              <a:rPr sz="1200" spc="4" dirty="0" smtClean="0">
                <a:latin typeface="Arial"/>
                <a:cs typeface="Arial"/>
              </a:rPr>
              <a:t>ú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su</a:t>
            </a:r>
            <a:r>
              <a:rPr sz="1200" spc="4" dirty="0" smtClean="0">
                <a:latin typeface="Arial"/>
                <a:cs typeface="Arial"/>
              </a:rPr>
              <a:t> ub</a:t>
            </a:r>
            <a:r>
              <a:rPr sz="1200" spc="0" dirty="0" smtClean="0">
                <a:latin typeface="Arial"/>
                <a:cs typeface="Arial"/>
              </a:rPr>
              <a:t>icaci</a:t>
            </a:r>
            <a:r>
              <a:rPr sz="1200" spc="-4" dirty="0" smtClean="0">
                <a:latin typeface="Arial"/>
                <a:cs typeface="Arial"/>
              </a:rPr>
              <a:t>ón</a:t>
            </a:r>
            <a:r>
              <a:rPr sz="1200" spc="0" dirty="0" smtClean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73913" marR="84734" algn="ctr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Eje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100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BA: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C2</a:t>
            </a:r>
            <a:r>
              <a:rPr sz="1200" spc="4" dirty="0" smtClean="0">
                <a:latin typeface="Arial"/>
                <a:cs typeface="Arial"/>
              </a:rPr>
              <a:t>369</a:t>
            </a:r>
            <a:r>
              <a:rPr sz="1200" spc="-4" dirty="0" smtClean="0">
                <a:latin typeface="Arial"/>
                <a:cs typeface="Arial"/>
              </a:rPr>
              <a:t>-</a:t>
            </a:r>
            <a:r>
              <a:rPr sz="1200" spc="0" dirty="0" smtClean="0">
                <a:latin typeface="Arial"/>
                <a:cs typeface="Arial"/>
              </a:rPr>
              <a:t>Cor</a:t>
            </a:r>
            <a:r>
              <a:rPr sz="1200" spc="-9" dirty="0" smtClean="0">
                <a:latin typeface="Arial"/>
                <a:cs typeface="Arial"/>
              </a:rPr>
              <a:t>p</a:t>
            </a:r>
            <a:r>
              <a:rPr sz="1200" spc="-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rati</a:t>
            </a:r>
            <a:r>
              <a:rPr sz="1200" spc="-9" dirty="0" smtClean="0">
                <a:latin typeface="Arial"/>
                <a:cs typeface="Arial"/>
              </a:rPr>
              <a:t>v</a:t>
            </a:r>
            <a:r>
              <a:rPr sz="1200" spc="0" dirty="0" smtClean="0">
                <a:latin typeface="Arial"/>
                <a:cs typeface="Arial"/>
              </a:rPr>
              <a:t>o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4" dirty="0" smtClean="0">
                <a:latin typeface="Arial"/>
                <a:cs typeface="Arial"/>
              </a:rPr>
              <a:t>l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ro</a:t>
            </a:r>
            <a:r>
              <a:rPr sz="1200" spc="327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1</a:t>
            </a:r>
            <a:r>
              <a:rPr sz="1200" spc="0" dirty="0" smtClean="0">
                <a:latin typeface="Arial"/>
                <a:cs typeface="Arial"/>
              </a:rPr>
              <a:t>:</a:t>
            </a:r>
            <a:r>
              <a:rPr sz="1200" spc="4" dirty="0" smtClean="0">
                <a:latin typeface="Arial"/>
                <a:cs typeface="Arial"/>
              </a:rPr>
              <a:t> 0123</a:t>
            </a:r>
            <a:r>
              <a:rPr sz="1200" spc="-4" dirty="0" smtClean="0">
                <a:latin typeface="Arial"/>
                <a:cs typeface="Arial"/>
              </a:rPr>
              <a:t>69</a:t>
            </a:r>
            <a:r>
              <a:rPr sz="1200" spc="-89" dirty="0" smtClean="0">
                <a:latin typeface="Arial"/>
                <a:cs typeface="Arial"/>
              </a:rPr>
              <a:t>1</a:t>
            </a:r>
            <a:r>
              <a:rPr sz="1200" spc="-4" dirty="0" smtClean="0">
                <a:latin typeface="Arial"/>
                <a:cs typeface="Arial"/>
              </a:rPr>
              <a:t>10</a:t>
            </a:r>
            <a:r>
              <a:rPr sz="1200" spc="0" dirty="0" smtClean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R="122174" algn="r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3</a:t>
            </a:r>
            <a:r>
              <a:rPr sz="1200" spc="0" dirty="0" smtClean="0">
                <a:latin typeface="Arial"/>
                <a:cs typeface="Arial"/>
              </a:rPr>
              <a:t>:</a:t>
            </a:r>
            <a:r>
              <a:rPr sz="1200" spc="4" dirty="0" smtClean="0">
                <a:latin typeface="Arial"/>
                <a:cs typeface="Arial"/>
              </a:rPr>
              <a:t> 012</a:t>
            </a:r>
            <a:r>
              <a:rPr sz="1200" spc="-4" dirty="0" smtClean="0">
                <a:latin typeface="Arial"/>
                <a:cs typeface="Arial"/>
              </a:rPr>
              <a:t>3</a:t>
            </a:r>
            <a:r>
              <a:rPr sz="1200" spc="4" dirty="0" smtClean="0">
                <a:latin typeface="Arial"/>
                <a:cs typeface="Arial"/>
              </a:rPr>
              <a:t>6</a:t>
            </a:r>
            <a:r>
              <a:rPr sz="1200" spc="-4" dirty="0" smtClean="0">
                <a:latin typeface="Arial"/>
                <a:cs typeface="Arial"/>
              </a:rPr>
              <a:t>9</a:t>
            </a:r>
            <a:r>
              <a:rPr sz="1200" spc="-89" dirty="0" smtClean="0">
                <a:latin typeface="Arial"/>
                <a:cs typeface="Arial"/>
              </a:rPr>
              <a:t>1</a:t>
            </a:r>
            <a:r>
              <a:rPr sz="1200" spc="-104" dirty="0" smtClean="0">
                <a:latin typeface="Arial"/>
                <a:cs typeface="Arial"/>
              </a:rPr>
              <a:t>1</a:t>
            </a:r>
            <a:r>
              <a:rPr sz="1200" spc="4" dirty="0" smtClean="0">
                <a:latin typeface="Arial"/>
                <a:cs typeface="Arial"/>
              </a:rPr>
              <a:t>1</a:t>
            </a:r>
            <a:r>
              <a:rPr sz="1200" spc="0" dirty="0" smtClean="0">
                <a:latin typeface="Arial"/>
                <a:cs typeface="Arial"/>
              </a:rPr>
              <a:t>3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60"/>
              </a:spcBef>
            </a:pPr>
            <a:r>
              <a:rPr sz="1200" spc="0" dirty="0" smtClean="0">
                <a:latin typeface="Arial"/>
                <a:cs typeface="Arial"/>
              </a:rPr>
              <a:t>Eje</a:t>
            </a:r>
            <a:r>
              <a:rPr sz="1200" spc="9" dirty="0" smtClean="0">
                <a:latin typeface="Arial"/>
                <a:cs typeface="Arial"/>
              </a:rPr>
              <a:t>m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lo</a:t>
            </a:r>
            <a:r>
              <a:rPr sz="1200" spc="-3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Córd</a:t>
            </a:r>
            <a:r>
              <a:rPr sz="1200" spc="4" dirty="0" smtClean="0">
                <a:latin typeface="Arial"/>
                <a:cs typeface="Arial"/>
              </a:rPr>
              <a:t>oba</a:t>
            </a:r>
            <a:r>
              <a:rPr sz="1200" spc="0" dirty="0" smtClean="0">
                <a:latin typeface="Arial"/>
                <a:cs typeface="Arial"/>
              </a:rPr>
              <a:t>:</a:t>
            </a:r>
            <a:r>
              <a:rPr sz="1200" spc="-2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16</a:t>
            </a:r>
            <a:r>
              <a:rPr sz="1200" spc="19" dirty="0" smtClean="0">
                <a:latin typeface="Arial"/>
                <a:cs typeface="Arial"/>
              </a:rPr>
              <a:t>0</a:t>
            </a:r>
            <a:r>
              <a:rPr sz="1200" spc="-4" dirty="0" smtClean="0">
                <a:latin typeface="Arial"/>
                <a:cs typeface="Arial"/>
              </a:rPr>
              <a:t>-</a:t>
            </a:r>
            <a:r>
              <a:rPr sz="1200" spc="0" dirty="0" smtClean="0">
                <a:latin typeface="Arial"/>
                <a:cs typeface="Arial"/>
              </a:rPr>
              <a:t>Ce</a:t>
            </a:r>
            <a:r>
              <a:rPr sz="1200" spc="-4" dirty="0" smtClean="0">
                <a:latin typeface="Arial"/>
                <a:cs typeface="Arial"/>
              </a:rPr>
              <a:t>n</a:t>
            </a:r>
            <a:r>
              <a:rPr sz="1200" spc="0" dirty="0" smtClean="0">
                <a:latin typeface="Arial"/>
                <a:cs typeface="Arial"/>
              </a:rPr>
              <a:t>tral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d</a:t>
            </a:r>
            <a:r>
              <a:rPr sz="1200" spc="0" dirty="0" smtClean="0">
                <a:latin typeface="Arial"/>
                <a:cs typeface="Arial"/>
              </a:rPr>
              <a:t>e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l</a:t>
            </a:r>
            <a:r>
              <a:rPr sz="1200" spc="-4" dirty="0" smtClean="0">
                <a:latin typeface="Arial"/>
                <a:cs typeface="Arial"/>
              </a:rPr>
              <a:t>i</a:t>
            </a:r>
            <a:r>
              <a:rPr sz="1200" spc="0" dirty="0" smtClean="0">
                <a:latin typeface="Arial"/>
                <a:cs typeface="Arial"/>
              </a:rPr>
              <a:t>c</a:t>
            </a:r>
            <a:r>
              <a:rPr sz="1200" spc="-9" dirty="0" smtClean="0">
                <a:latin typeface="Arial"/>
                <a:cs typeface="Arial"/>
              </a:rPr>
              <a:t>í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M</a:t>
            </a:r>
            <a:r>
              <a:rPr sz="1200" spc="-4" dirty="0" smtClean="0">
                <a:latin typeface="Arial"/>
                <a:cs typeface="Arial"/>
              </a:rPr>
              <a:t>U</a:t>
            </a:r>
            <a:r>
              <a:rPr sz="1200" spc="4" dirty="0" smtClean="0">
                <a:latin typeface="Arial"/>
                <a:cs typeface="Arial"/>
              </a:rPr>
              <a:t>3</a:t>
            </a:r>
            <a:r>
              <a:rPr sz="1200" spc="0" dirty="0" smtClean="0">
                <a:latin typeface="Arial"/>
                <a:cs typeface="Arial"/>
              </a:rPr>
              <a:t>: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4" dirty="0" smtClean="0">
                <a:latin typeface="Arial"/>
                <a:cs typeface="Arial"/>
              </a:rPr>
              <a:t>0601</a:t>
            </a:r>
            <a:r>
              <a:rPr sz="1200" spc="-4" dirty="0" smtClean="0">
                <a:latin typeface="Arial"/>
                <a:cs typeface="Arial"/>
              </a:rPr>
              <a:t>60</a:t>
            </a:r>
            <a:r>
              <a:rPr sz="1200" spc="4" dirty="0" smtClean="0">
                <a:latin typeface="Arial"/>
                <a:cs typeface="Arial"/>
              </a:rPr>
              <a:t>1</a:t>
            </a:r>
            <a:r>
              <a:rPr sz="1200" spc="-4" dirty="0" smtClean="0">
                <a:latin typeface="Arial"/>
                <a:cs typeface="Arial"/>
              </a:rPr>
              <a:t>30</a:t>
            </a:r>
            <a:r>
              <a:rPr sz="1200" spc="0" dirty="0" smtClean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  <a:p>
            <a:pPr marR="25220" algn="r">
              <a:lnSpc>
                <a:spcPct val="95825"/>
              </a:lnSpc>
              <a:spcBef>
                <a:spcPts val="60"/>
              </a:spcBef>
            </a:pPr>
            <a:r>
              <a:rPr sz="1200" spc="-4" dirty="0" smtClean="0">
                <a:latin typeface="Arial"/>
                <a:cs typeface="Arial"/>
              </a:rPr>
              <a:t>RU</a:t>
            </a:r>
            <a:r>
              <a:rPr sz="1200" spc="0" dirty="0" smtClean="0">
                <a:latin typeface="Arial"/>
                <a:cs typeface="Arial"/>
              </a:rPr>
              <a:t>2: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0</a:t>
            </a:r>
            <a:r>
              <a:rPr sz="1200" spc="4" dirty="0" smtClean="0">
                <a:latin typeface="Arial"/>
                <a:cs typeface="Arial"/>
              </a:rPr>
              <a:t>6</a:t>
            </a:r>
            <a:r>
              <a:rPr sz="1200" spc="0" dirty="0" smtClean="0">
                <a:latin typeface="Arial"/>
                <a:cs typeface="Arial"/>
              </a:rPr>
              <a:t>0</a:t>
            </a:r>
            <a:r>
              <a:rPr sz="1200" spc="4" dirty="0" smtClean="0">
                <a:latin typeface="Arial"/>
                <a:cs typeface="Arial"/>
              </a:rPr>
              <a:t>1</a:t>
            </a:r>
            <a:r>
              <a:rPr sz="1200" spc="-9" dirty="0" smtClean="0">
                <a:latin typeface="Arial"/>
                <a:cs typeface="Arial"/>
              </a:rPr>
              <a:t>60</a:t>
            </a:r>
            <a:r>
              <a:rPr sz="1200" spc="0" dirty="0" smtClean="0">
                <a:latin typeface="Arial"/>
                <a:cs typeface="Arial"/>
              </a:rPr>
              <a:t>1</a:t>
            </a:r>
            <a:r>
              <a:rPr sz="1200" spc="-4" dirty="0" smtClean="0">
                <a:latin typeface="Arial"/>
                <a:cs typeface="Arial"/>
              </a:rPr>
              <a:t>3</a:t>
            </a:r>
            <a:r>
              <a:rPr sz="1200" spc="-9" dirty="0" smtClean="0">
                <a:latin typeface="Arial"/>
                <a:cs typeface="Arial"/>
              </a:rPr>
              <a:t>3</a:t>
            </a:r>
            <a:r>
              <a:rPr sz="1200" spc="0" dirty="0" smtClean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69275" y="1081490"/>
            <a:ext cx="1354979" cy="165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496" marR="580086" algn="ctr">
              <a:lnSpc>
                <a:spcPct val="95825"/>
              </a:lnSpc>
              <a:spcBef>
                <a:spcPts val="95"/>
              </a:spcBef>
            </a:pPr>
            <a:r>
              <a:rPr sz="1000" b="1" spc="29" dirty="0" smtClean="0">
                <a:latin typeface="Arial"/>
                <a:cs typeface="Arial"/>
              </a:rPr>
              <a:t>ID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724254" y="1081490"/>
            <a:ext cx="1540263" cy="1652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82711">
              <a:lnSpc>
                <a:spcPct val="95825"/>
              </a:lnSpc>
              <a:spcBef>
                <a:spcPts val="95"/>
              </a:spcBef>
            </a:pPr>
            <a:r>
              <a:rPr sz="1000" b="1" spc="25" dirty="0" smtClean="0">
                <a:latin typeface="Arial"/>
                <a:cs typeface="Arial"/>
              </a:rPr>
              <a:t>P</a:t>
            </a:r>
            <a:r>
              <a:rPr sz="1000" b="1" spc="0" dirty="0" smtClean="0">
                <a:latin typeface="Arial"/>
                <a:cs typeface="Arial"/>
              </a:rPr>
              <a:t>ro</a:t>
            </a:r>
            <a:r>
              <a:rPr sz="1000" b="1" spc="-14" dirty="0" smtClean="0">
                <a:latin typeface="Arial"/>
                <a:cs typeface="Arial"/>
              </a:rPr>
              <a:t>v</a:t>
            </a:r>
            <a:r>
              <a:rPr sz="1000" b="1" spc="29" dirty="0" smtClean="0">
                <a:latin typeface="Arial"/>
                <a:cs typeface="Arial"/>
              </a:rPr>
              <a:t>i</a:t>
            </a:r>
            <a:r>
              <a:rPr sz="1000" b="1" spc="4" dirty="0" smtClean="0">
                <a:latin typeface="Arial"/>
                <a:cs typeface="Arial"/>
              </a:rPr>
              <a:t>n</a:t>
            </a:r>
            <a:r>
              <a:rPr sz="1000" b="1" spc="-14" dirty="0" smtClean="0">
                <a:latin typeface="Arial"/>
                <a:cs typeface="Arial"/>
              </a:rPr>
              <a:t>c</a:t>
            </a:r>
            <a:r>
              <a:rPr sz="1000" b="1" spc="29" dirty="0" smtClean="0">
                <a:latin typeface="Arial"/>
                <a:cs typeface="Arial"/>
              </a:rPr>
              <a:t>i</a:t>
            </a:r>
            <a:r>
              <a:rPr sz="1000" b="1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369275" y="1246743"/>
            <a:ext cx="1354979" cy="165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01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724254" y="1246743"/>
            <a:ext cx="1540263" cy="165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A</a:t>
            </a: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25" dirty="0" smtClean="0">
                <a:latin typeface="Arial"/>
                <a:cs typeface="Arial"/>
              </a:rPr>
              <a:t>B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69275" y="1412521"/>
            <a:ext cx="1354979" cy="165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02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724254" y="1412521"/>
            <a:ext cx="1540263" cy="165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B</a:t>
            </a:r>
            <a:r>
              <a:rPr sz="1000" spc="-14" dirty="0" smtClean="0">
                <a:latin typeface="Arial"/>
                <a:cs typeface="Arial"/>
              </a:rPr>
              <a:t>ueno</a:t>
            </a:r>
            <a:r>
              <a:rPr sz="1000" spc="0" dirty="0" smtClean="0">
                <a:latin typeface="Arial"/>
                <a:cs typeface="Arial"/>
              </a:rPr>
              <a:t>s</a:t>
            </a:r>
            <a:r>
              <a:rPr sz="1000" spc="30" dirty="0" smtClean="0">
                <a:latin typeface="Arial"/>
                <a:cs typeface="Arial"/>
              </a:rPr>
              <a:t> </a:t>
            </a:r>
            <a:r>
              <a:rPr sz="1000" spc="25" dirty="0" smtClean="0">
                <a:latin typeface="Arial"/>
                <a:cs typeface="Arial"/>
              </a:rPr>
              <a:t>A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-14" dirty="0" smtClean="0">
                <a:latin typeface="Arial"/>
                <a:cs typeface="Arial"/>
              </a:rPr>
              <a:t>e</a:t>
            </a:r>
            <a:r>
              <a:rPr sz="1000" spc="0" dirty="0" smtClean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369275" y="1578365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03</a:t>
            </a:r>
            <a:endParaRPr sz="10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24254" y="1578365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39" dirty="0" smtClean="0">
                <a:latin typeface="Arial"/>
                <a:cs typeface="Arial"/>
              </a:rPr>
              <a:t>c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369275" y="1743916"/>
            <a:ext cx="1354979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04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724254" y="1743916"/>
            <a:ext cx="1540263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ha</a:t>
            </a:r>
            <a:r>
              <a:rPr sz="1000" spc="39" dirty="0" smtClean="0">
                <a:latin typeface="Arial"/>
                <a:cs typeface="Arial"/>
              </a:rPr>
              <a:t>c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369275" y="1909597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05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24254" y="1909597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hubu</a:t>
            </a:r>
            <a:r>
              <a:rPr sz="1000" spc="0" dirty="0" smtClean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369275" y="2075149"/>
            <a:ext cx="1354979" cy="165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724254" y="2075149"/>
            <a:ext cx="1540263" cy="165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ó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-14" dirty="0" smtClean="0">
                <a:latin typeface="Arial"/>
                <a:cs typeface="Arial"/>
              </a:rPr>
              <a:t>dob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69275" y="2240928"/>
            <a:ext cx="1354979" cy="165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07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24254" y="2240928"/>
            <a:ext cx="1540263" cy="1658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o</a:t>
            </a:r>
            <a:r>
              <a:rPr sz="1000" spc="-25" dirty="0" smtClean="0">
                <a:latin typeface="Arial"/>
                <a:cs typeface="Arial"/>
              </a:rPr>
              <a:t>rr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en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-14" dirty="0" smtClean="0">
                <a:latin typeface="Arial"/>
                <a:cs typeface="Arial"/>
              </a:rPr>
              <a:t>e</a:t>
            </a:r>
            <a:r>
              <a:rPr sz="1000" spc="0" dirty="0" smtClean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69275" y="2406771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08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724254" y="2406771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E</a:t>
            </a:r>
            <a:r>
              <a:rPr sz="1000" spc="-14" dirty="0" smtClean="0">
                <a:latin typeface="Arial"/>
                <a:cs typeface="Arial"/>
              </a:rPr>
              <a:t>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0" dirty="0" smtClean="0">
                <a:latin typeface="Arial"/>
                <a:cs typeface="Arial"/>
              </a:rPr>
              <a:t>e</a:t>
            </a:r>
            <a:r>
              <a:rPr sz="1000" spc="-11" dirty="0" smtClean="0">
                <a:latin typeface="Arial"/>
                <a:cs typeface="Arial"/>
              </a:rPr>
              <a:t> </a:t>
            </a:r>
            <a:r>
              <a:rPr sz="1000" spc="-29" dirty="0" smtClean="0">
                <a:latin typeface="Arial"/>
                <a:cs typeface="Arial"/>
              </a:rPr>
              <a:t>R</a:t>
            </a:r>
            <a:r>
              <a:rPr sz="1000" spc="-50" dirty="0" smtClean="0">
                <a:latin typeface="Arial"/>
                <a:cs typeface="Arial"/>
              </a:rPr>
              <a:t>í</a:t>
            </a:r>
            <a:r>
              <a:rPr sz="1000" spc="-14" dirty="0" smtClean="0">
                <a:latin typeface="Arial"/>
                <a:cs typeface="Arial"/>
              </a:rPr>
              <a:t>o</a:t>
            </a:r>
            <a:r>
              <a:rPr sz="1000" spc="0" dirty="0" smtClean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369275" y="2572322"/>
            <a:ext cx="1354979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09</a:t>
            </a:r>
            <a:endParaRPr sz="10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724254" y="2572322"/>
            <a:ext cx="1540263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4" dirty="0" smtClean="0">
                <a:latin typeface="Arial"/>
                <a:cs typeface="Arial"/>
              </a:rPr>
              <a:t>F</a:t>
            </a:r>
            <a:r>
              <a:rPr sz="1000" spc="-14" dirty="0" smtClean="0">
                <a:latin typeface="Arial"/>
                <a:cs typeface="Arial"/>
              </a:rPr>
              <a:t>o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-14" dirty="0" smtClean="0">
                <a:latin typeface="Arial"/>
                <a:cs typeface="Arial"/>
              </a:rPr>
              <a:t>o</a:t>
            </a:r>
            <a:r>
              <a:rPr sz="1000" spc="39" dirty="0" smtClean="0">
                <a:latin typeface="Arial"/>
                <a:cs typeface="Arial"/>
              </a:rPr>
              <a:t>s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69275" y="2738004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724254" y="2738004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34" dirty="0" smtClean="0">
                <a:latin typeface="Arial"/>
                <a:cs typeface="Arial"/>
              </a:rPr>
              <a:t>J</a:t>
            </a:r>
            <a:r>
              <a:rPr sz="1000" spc="-14" dirty="0" smtClean="0">
                <a:latin typeface="Arial"/>
                <a:cs typeface="Arial"/>
              </a:rPr>
              <a:t>u</a:t>
            </a:r>
            <a:r>
              <a:rPr sz="1000" spc="4" dirty="0" smtClean="0">
                <a:latin typeface="Arial"/>
                <a:cs typeface="Arial"/>
              </a:rPr>
              <a:t>j</a:t>
            </a:r>
            <a:r>
              <a:rPr sz="1000" spc="-14" dirty="0" smtClean="0">
                <a:latin typeface="Arial"/>
                <a:cs typeface="Arial"/>
              </a:rPr>
              <a:t>u</a:t>
            </a:r>
            <a:r>
              <a:rPr sz="1000" spc="0" dirty="0" smtClean="0">
                <a:latin typeface="Arial"/>
                <a:cs typeface="Arial"/>
              </a:rPr>
              <a:t>y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69275" y="2903555"/>
            <a:ext cx="1354979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24254" y="2903555"/>
            <a:ext cx="1540263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L</a:t>
            </a:r>
            <a:r>
              <a:rPr sz="1000" spc="0" dirty="0" smtClean="0">
                <a:latin typeface="Arial"/>
                <a:cs typeface="Arial"/>
              </a:rPr>
              <a:t>a</a:t>
            </a:r>
            <a:r>
              <a:rPr sz="1000" spc="-1" dirty="0" smtClean="0">
                <a:latin typeface="Arial"/>
                <a:cs typeface="Arial"/>
              </a:rPr>
              <a:t> </a:t>
            </a:r>
            <a:r>
              <a:rPr sz="1000" spc="25" dirty="0" smtClean="0">
                <a:latin typeface="Arial"/>
                <a:cs typeface="Arial"/>
              </a:rPr>
              <a:t>P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-14" dirty="0" smtClean="0">
                <a:latin typeface="Arial"/>
                <a:cs typeface="Arial"/>
              </a:rPr>
              <a:t>p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369275" y="3069496"/>
            <a:ext cx="1354979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24254" y="3069496"/>
            <a:ext cx="1540263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L</a:t>
            </a:r>
            <a:r>
              <a:rPr sz="1000" spc="0" dirty="0" smtClean="0">
                <a:latin typeface="Arial"/>
                <a:cs typeface="Arial"/>
              </a:rPr>
              <a:t>a</a:t>
            </a:r>
            <a:r>
              <a:rPr sz="1000" spc="-1" dirty="0" smtClean="0">
                <a:latin typeface="Arial"/>
                <a:cs typeface="Arial"/>
              </a:rPr>
              <a:t> </a:t>
            </a:r>
            <a:r>
              <a:rPr sz="1000" spc="-29" dirty="0" smtClean="0">
                <a:latin typeface="Arial"/>
                <a:cs typeface="Arial"/>
              </a:rPr>
              <a:t>R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o</a:t>
            </a:r>
            <a:r>
              <a:rPr sz="1000" spc="4" dirty="0" smtClean="0">
                <a:latin typeface="Arial"/>
                <a:cs typeface="Arial"/>
              </a:rPr>
              <a:t>j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369275" y="3235177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24254" y="3235177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-14" dirty="0" smtClean="0">
                <a:latin typeface="Arial"/>
                <a:cs typeface="Arial"/>
              </a:rPr>
              <a:t>endo</a:t>
            </a:r>
            <a:r>
              <a:rPr sz="1000" spc="39" dirty="0" smtClean="0">
                <a:latin typeface="Arial"/>
                <a:cs typeface="Arial"/>
              </a:rPr>
              <a:t>z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69275" y="3400729"/>
            <a:ext cx="1354979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24254" y="3400729"/>
            <a:ext cx="1540263" cy="165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39" dirty="0" smtClean="0">
                <a:latin typeface="Arial"/>
                <a:cs typeface="Arial"/>
              </a:rPr>
              <a:t>s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one</a:t>
            </a:r>
            <a:r>
              <a:rPr sz="1000" spc="0" dirty="0" smtClean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69275" y="3566410"/>
            <a:ext cx="1354979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15</a:t>
            </a:r>
            <a:endParaRPr sz="1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24254" y="3566410"/>
            <a:ext cx="1540263" cy="1655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N</a:t>
            </a:r>
            <a:r>
              <a:rPr sz="1000" spc="-14" dirty="0" smtClean="0">
                <a:latin typeface="Arial"/>
                <a:cs typeface="Arial"/>
              </a:rPr>
              <a:t>euqué</a:t>
            </a: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69275" y="3731962"/>
            <a:ext cx="1354979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24254" y="3731962"/>
            <a:ext cx="1540263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29" dirty="0" smtClean="0">
                <a:latin typeface="Arial"/>
                <a:cs typeface="Arial"/>
              </a:rPr>
              <a:t>R</a:t>
            </a:r>
            <a:r>
              <a:rPr sz="1000" spc="-50" dirty="0" smtClean="0">
                <a:latin typeface="Arial"/>
                <a:cs typeface="Arial"/>
              </a:rPr>
              <a:t>í</a:t>
            </a:r>
            <a:r>
              <a:rPr sz="1000" spc="0" dirty="0" smtClean="0">
                <a:latin typeface="Arial"/>
                <a:cs typeface="Arial"/>
              </a:rPr>
              <a:t>o</a:t>
            </a:r>
            <a:r>
              <a:rPr sz="1000" spc="-2" dirty="0" smtClean="0">
                <a:latin typeface="Arial"/>
                <a:cs typeface="Arial"/>
              </a:rPr>
              <a:t> </a:t>
            </a:r>
            <a:r>
              <a:rPr sz="1000" spc="-29" dirty="0" smtClean="0">
                <a:latin typeface="Arial"/>
                <a:cs typeface="Arial"/>
              </a:rPr>
              <a:t>N</a:t>
            </a:r>
            <a:r>
              <a:rPr sz="1000" spc="-14" dirty="0" smtClean="0">
                <a:latin typeface="Arial"/>
                <a:cs typeface="Arial"/>
              </a:rPr>
              <a:t>eg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69275" y="3897902"/>
            <a:ext cx="1354979" cy="1656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17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24254" y="3897902"/>
            <a:ext cx="1540263" cy="16564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4" dirty="0" smtClean="0">
                <a:latin typeface="Arial"/>
                <a:cs typeface="Arial"/>
              </a:rPr>
              <a:t>l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69275" y="4063545"/>
            <a:ext cx="1354979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24254" y="4063545"/>
            <a:ext cx="1540263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0" dirty="0" smtClean="0">
                <a:latin typeface="Arial"/>
                <a:cs typeface="Arial"/>
              </a:rPr>
              <a:t>n</a:t>
            </a:r>
            <a:r>
              <a:rPr sz="1000" spc="-7" dirty="0" smtClean="0">
                <a:latin typeface="Arial"/>
                <a:cs typeface="Arial"/>
              </a:rPr>
              <a:t> </a:t>
            </a:r>
            <a:r>
              <a:rPr sz="1000" spc="-34" dirty="0" smtClean="0">
                <a:latin typeface="Arial"/>
                <a:cs typeface="Arial"/>
              </a:rPr>
              <a:t>J</a:t>
            </a:r>
            <a:r>
              <a:rPr sz="1000" spc="-14" dirty="0" smtClean="0">
                <a:latin typeface="Arial"/>
                <a:cs typeface="Arial"/>
              </a:rPr>
              <a:t>ua</a:t>
            </a: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69275" y="4229161"/>
            <a:ext cx="1354979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24254" y="4229161"/>
            <a:ext cx="1540263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</a:t>
            </a:r>
            <a:r>
              <a:rPr sz="1000" spc="0" dirty="0" smtClean="0">
                <a:latin typeface="Arial"/>
                <a:cs typeface="Arial"/>
              </a:rPr>
              <a:t>n</a:t>
            </a:r>
            <a:r>
              <a:rPr sz="1000" spc="-7" dirty="0" smtClean="0">
                <a:latin typeface="Arial"/>
                <a:cs typeface="Arial"/>
              </a:rPr>
              <a:t> </a:t>
            </a:r>
            <a:r>
              <a:rPr sz="1000" spc="-14" dirty="0" smtClean="0">
                <a:latin typeface="Arial"/>
                <a:cs typeface="Arial"/>
              </a:rPr>
              <a:t>Lu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0" dirty="0" smtClean="0">
                <a:latin typeface="Arial"/>
                <a:cs typeface="Arial"/>
              </a:rPr>
              <a:t>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69275" y="4394777"/>
            <a:ext cx="1354979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24254" y="4394777"/>
            <a:ext cx="1540263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0" dirty="0" smtClean="0">
                <a:latin typeface="Arial"/>
                <a:cs typeface="Arial"/>
              </a:rPr>
              <a:t>a</a:t>
            </a:r>
            <a:r>
              <a:rPr sz="1000" spc="-13" dirty="0" smtClean="0">
                <a:latin typeface="Arial"/>
                <a:cs typeface="Arial"/>
              </a:rPr>
              <a:t> </a:t>
            </a:r>
            <a:r>
              <a:rPr sz="1000" spc="-29" dirty="0" smtClean="0">
                <a:latin typeface="Arial"/>
                <a:cs typeface="Arial"/>
              </a:rPr>
              <a:t>C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-14" dirty="0" smtClean="0">
                <a:latin typeface="Arial"/>
                <a:cs typeface="Arial"/>
              </a:rPr>
              <a:t>u</a:t>
            </a:r>
            <a:r>
              <a:rPr sz="1000" spc="0" dirty="0" smtClean="0">
                <a:latin typeface="Arial"/>
                <a:cs typeface="Arial"/>
              </a:rPr>
              <a:t>z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69275" y="4560394"/>
            <a:ext cx="1354979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21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24254" y="4560394"/>
            <a:ext cx="1540263" cy="1659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0" dirty="0" smtClean="0">
                <a:latin typeface="Arial"/>
                <a:cs typeface="Arial"/>
              </a:rPr>
              <a:t>a</a:t>
            </a:r>
            <a:r>
              <a:rPr sz="1000" spc="-13" dirty="0" smtClean="0">
                <a:latin typeface="Arial"/>
                <a:cs typeface="Arial"/>
              </a:rPr>
              <a:t> </a:t>
            </a:r>
            <a:r>
              <a:rPr sz="1000" spc="4" dirty="0" smtClean="0">
                <a:latin typeface="Arial"/>
                <a:cs typeface="Arial"/>
              </a:rPr>
              <a:t>F</a:t>
            </a:r>
            <a:r>
              <a:rPr sz="1000" spc="0" dirty="0" smtClean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69275" y="4726334"/>
            <a:ext cx="1354979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22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24254" y="4726334"/>
            <a:ext cx="1540263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25" dirty="0" smtClean="0">
                <a:latin typeface="Arial"/>
                <a:cs typeface="Arial"/>
              </a:rPr>
              <a:t>S</a:t>
            </a:r>
            <a:r>
              <a:rPr sz="1000" spc="-14" dirty="0" smtClean="0">
                <a:latin typeface="Arial"/>
                <a:cs typeface="Arial"/>
              </a:rPr>
              <a:t>an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ag</a:t>
            </a:r>
            <a:r>
              <a:rPr sz="1000" spc="0" dirty="0" smtClean="0">
                <a:latin typeface="Arial"/>
                <a:cs typeface="Arial"/>
              </a:rPr>
              <a:t>o</a:t>
            </a:r>
            <a:r>
              <a:rPr sz="1000" spc="-26" dirty="0" smtClean="0">
                <a:latin typeface="Arial"/>
                <a:cs typeface="Arial"/>
              </a:rPr>
              <a:t> </a:t>
            </a:r>
            <a:r>
              <a:rPr sz="1000" spc="-14" dirty="0" smtClean="0">
                <a:latin typeface="Arial"/>
                <a:cs typeface="Arial"/>
              </a:rPr>
              <a:t>de</a:t>
            </a:r>
            <a:r>
              <a:rPr sz="1000" spc="0" dirty="0" smtClean="0">
                <a:latin typeface="Arial"/>
                <a:cs typeface="Arial"/>
              </a:rPr>
              <a:t>l</a:t>
            </a:r>
            <a:r>
              <a:rPr sz="1000" spc="21" dirty="0" smtClean="0">
                <a:latin typeface="Arial"/>
                <a:cs typeface="Arial"/>
              </a:rPr>
              <a:t> </a:t>
            </a:r>
            <a:r>
              <a:rPr sz="1000" spc="25" dirty="0" smtClean="0">
                <a:latin typeface="Arial"/>
                <a:cs typeface="Arial"/>
              </a:rPr>
              <a:t>E</a:t>
            </a:r>
            <a:r>
              <a:rPr sz="1000" spc="39" dirty="0" smtClean="0">
                <a:latin typeface="Arial"/>
                <a:cs typeface="Arial"/>
              </a:rPr>
              <a:t>s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-14" dirty="0" smtClean="0">
                <a:latin typeface="Arial"/>
                <a:cs typeface="Arial"/>
              </a:rPr>
              <a:t>e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0" dirty="0" smtClean="0">
                <a:latin typeface="Arial"/>
                <a:cs typeface="Arial"/>
              </a:rPr>
              <a:t>o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69275" y="4891951"/>
            <a:ext cx="1354979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24254" y="4891951"/>
            <a:ext cx="1540263" cy="165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69" dirty="0" smtClean="0">
                <a:latin typeface="Arial"/>
                <a:cs typeface="Arial"/>
              </a:rPr>
              <a:t>T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e</a:t>
            </a:r>
            <a:r>
              <a:rPr sz="1000" spc="-25" dirty="0" smtClean="0">
                <a:latin typeface="Arial"/>
                <a:cs typeface="Arial"/>
              </a:rPr>
              <a:t>rr</a:t>
            </a:r>
            <a:r>
              <a:rPr sz="1000" spc="0" dirty="0" smtClean="0">
                <a:latin typeface="Arial"/>
                <a:cs typeface="Arial"/>
              </a:rPr>
              <a:t>a</a:t>
            </a:r>
            <a:r>
              <a:rPr sz="1000" spc="-16" dirty="0" smtClean="0">
                <a:latin typeface="Arial"/>
                <a:cs typeface="Arial"/>
              </a:rPr>
              <a:t> </a:t>
            </a:r>
            <a:r>
              <a:rPr sz="1000" spc="-14" dirty="0" smtClean="0">
                <a:latin typeface="Arial"/>
                <a:cs typeface="Arial"/>
              </a:rPr>
              <a:t>de</a:t>
            </a:r>
            <a:r>
              <a:rPr sz="1000" spc="0" dirty="0" smtClean="0">
                <a:latin typeface="Arial"/>
                <a:cs typeface="Arial"/>
              </a:rPr>
              <a:t>l</a:t>
            </a:r>
            <a:r>
              <a:rPr sz="1000" spc="21" dirty="0" smtClean="0">
                <a:latin typeface="Arial"/>
                <a:cs typeface="Arial"/>
              </a:rPr>
              <a:t> </a:t>
            </a:r>
            <a:r>
              <a:rPr sz="1000" spc="4" dirty="0" smtClean="0">
                <a:latin typeface="Arial"/>
                <a:cs typeface="Arial"/>
              </a:rPr>
              <a:t>F</a:t>
            </a:r>
            <a:r>
              <a:rPr sz="1000" spc="-14" dirty="0" smtClean="0">
                <a:latin typeface="Arial"/>
                <a:cs typeface="Arial"/>
              </a:rPr>
              <a:t>uego</a:t>
            </a:r>
            <a:r>
              <a:rPr sz="1000" spc="29" dirty="0" smtClean="0">
                <a:latin typeface="Arial"/>
                <a:cs typeface="Arial"/>
              </a:rPr>
              <a:t>/</a:t>
            </a:r>
            <a:r>
              <a:rPr sz="1000" spc="25" dirty="0" smtClean="0">
                <a:latin typeface="Arial"/>
                <a:cs typeface="Arial"/>
              </a:rPr>
              <a:t>A</a:t>
            </a:r>
            <a:r>
              <a:rPr sz="1000" spc="-14" dirty="0" smtClean="0">
                <a:latin typeface="Arial"/>
                <a:cs typeface="Arial"/>
              </a:rPr>
              <a:t>n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-14" dirty="0" smtClean="0">
                <a:latin typeface="Arial"/>
                <a:cs typeface="Arial"/>
              </a:rPr>
              <a:t>á</a:t>
            </a:r>
            <a:r>
              <a:rPr sz="1000" spc="-25" dirty="0" smtClean="0">
                <a:latin typeface="Arial"/>
                <a:cs typeface="Arial"/>
              </a:rPr>
              <a:t>r</a:t>
            </a:r>
            <a:r>
              <a:rPr sz="1000" spc="29" dirty="0" smtClean="0">
                <a:latin typeface="Arial"/>
                <a:cs typeface="Arial"/>
              </a:rPr>
              <a:t>t</a:t>
            </a:r>
            <a:r>
              <a:rPr sz="1000" spc="4" dirty="0" smtClean="0">
                <a:latin typeface="Arial"/>
                <a:cs typeface="Arial"/>
              </a:rPr>
              <a:t>i</a:t>
            </a:r>
            <a:r>
              <a:rPr sz="1000" spc="-14" dirty="0" smtClean="0">
                <a:latin typeface="Arial"/>
                <a:cs typeface="Arial"/>
              </a:rPr>
              <a:t>d</a:t>
            </a:r>
            <a:r>
              <a:rPr sz="1000" spc="0" dirty="0" smtClean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69275" y="5057567"/>
            <a:ext cx="1354979" cy="1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86778" marR="587098" algn="ctr">
              <a:lnSpc>
                <a:spcPct val="95825"/>
              </a:lnSpc>
              <a:spcBef>
                <a:spcPts val="95"/>
              </a:spcBef>
            </a:pPr>
            <a:r>
              <a:rPr sz="1000" spc="-14" dirty="0" smtClean="0">
                <a:latin typeface="Arial"/>
                <a:cs typeface="Arial"/>
              </a:rPr>
              <a:t>24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24254" y="5057567"/>
            <a:ext cx="1540263" cy="165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294">
              <a:lnSpc>
                <a:spcPct val="95825"/>
              </a:lnSpc>
              <a:spcBef>
                <a:spcPts val="95"/>
              </a:spcBef>
            </a:pPr>
            <a:r>
              <a:rPr sz="1000" spc="-69" dirty="0" smtClean="0">
                <a:latin typeface="Arial"/>
                <a:cs typeface="Arial"/>
              </a:rPr>
              <a:t>T</a:t>
            </a:r>
            <a:r>
              <a:rPr sz="1000" spc="-14" dirty="0" smtClean="0">
                <a:latin typeface="Arial"/>
                <a:cs typeface="Arial"/>
              </a:rPr>
              <a:t>u</a:t>
            </a:r>
            <a:r>
              <a:rPr sz="1000" spc="39" dirty="0" smtClean="0">
                <a:latin typeface="Arial"/>
                <a:cs typeface="Arial"/>
              </a:rPr>
              <a:t>c</a:t>
            </a:r>
            <a:r>
              <a:rPr sz="1000" spc="-14" dirty="0" smtClean="0">
                <a:latin typeface="Arial"/>
                <a:cs typeface="Arial"/>
              </a:rPr>
              <a:t>u</a:t>
            </a:r>
            <a:r>
              <a:rPr sz="1000" spc="14" dirty="0" smtClean="0">
                <a:latin typeface="Arial"/>
                <a:cs typeface="Arial"/>
              </a:rPr>
              <a:t>m</a:t>
            </a:r>
            <a:r>
              <a:rPr sz="1000" spc="-14" dirty="0" smtClean="0">
                <a:latin typeface="Arial"/>
                <a:cs typeface="Arial"/>
              </a:rPr>
              <a:t>á</a:t>
            </a:r>
            <a:r>
              <a:rPr sz="1000" spc="0" dirty="0" smtClean="0"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9591" y="1064142"/>
            <a:ext cx="4227108" cy="1148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24502" marR="1816232" algn="ctr">
              <a:lnSpc>
                <a:spcPct val="95825"/>
              </a:lnSpc>
              <a:spcBef>
                <a:spcPts val="90"/>
              </a:spcBef>
            </a:pPr>
            <a:r>
              <a:rPr sz="650" b="1" spc="-19" dirty="0" smtClean="0">
                <a:latin typeface="Arial"/>
                <a:cs typeface="Arial"/>
              </a:rPr>
              <a:t>C</a:t>
            </a:r>
            <a:r>
              <a:rPr sz="650" b="1" spc="34" dirty="0" smtClean="0">
                <a:latin typeface="Arial"/>
                <a:cs typeface="Arial"/>
              </a:rPr>
              <a:t>a</a:t>
            </a:r>
            <a:r>
              <a:rPr sz="650" b="1" spc="19" dirty="0" smtClean="0">
                <a:latin typeface="Arial"/>
                <a:cs typeface="Arial"/>
              </a:rPr>
              <a:t>m</a:t>
            </a:r>
            <a:r>
              <a:rPr sz="650" b="1" spc="0" dirty="0" smtClean="0">
                <a:latin typeface="Arial"/>
                <a:cs typeface="Arial"/>
              </a:rPr>
              <a:t>po</a:t>
            </a:r>
            <a:r>
              <a:rPr sz="650" b="1" spc="19" dirty="0" smtClean="0">
                <a:latin typeface="Arial"/>
                <a:cs typeface="Arial"/>
              </a:rPr>
              <a:t> </a:t>
            </a:r>
            <a:r>
              <a:rPr sz="650" b="1" spc="4" dirty="0" smtClean="0">
                <a:latin typeface="Arial"/>
                <a:cs typeface="Arial"/>
              </a:rPr>
              <a:t>M</a:t>
            </a:r>
            <a:r>
              <a:rPr sz="650" b="1" spc="0" dirty="0" smtClean="0">
                <a:latin typeface="Arial"/>
                <a:cs typeface="Arial"/>
              </a:rPr>
              <a:t>U </a:t>
            </a:r>
            <a:r>
              <a:rPr sz="650" b="1" spc="19" dirty="0" smtClean="0">
                <a:latin typeface="Arial"/>
                <a:cs typeface="Arial"/>
              </a:rPr>
              <a:t>I</a:t>
            </a:r>
            <a:r>
              <a:rPr sz="650" b="1" spc="0" dirty="0" smtClean="0">
                <a:latin typeface="Arial"/>
                <a:cs typeface="Arial"/>
              </a:rPr>
              <a:t>D</a:t>
            </a:r>
            <a:endParaRPr sz="6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9591" y="1179013"/>
            <a:ext cx="886677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1580">
              <a:lnSpc>
                <a:spcPct val="95825"/>
              </a:lnSpc>
              <a:spcBef>
                <a:spcPts val="95"/>
              </a:spcBef>
            </a:pPr>
            <a:r>
              <a:rPr sz="650" b="1" spc="-19" dirty="0" smtClean="0">
                <a:latin typeface="Arial"/>
                <a:cs typeface="Arial"/>
              </a:rPr>
              <a:t>D</a:t>
            </a:r>
            <a:r>
              <a:rPr sz="650" b="1" spc="19" dirty="0" smtClean="0">
                <a:latin typeface="Arial"/>
                <a:cs typeface="Arial"/>
              </a:rPr>
              <a:t>I</a:t>
            </a:r>
            <a:r>
              <a:rPr sz="650" b="1" spc="-9" dirty="0" smtClean="0">
                <a:latin typeface="Arial"/>
                <a:cs typeface="Arial"/>
              </a:rPr>
              <a:t>G</a:t>
            </a:r>
            <a:r>
              <a:rPr sz="650" b="1" spc="19" dirty="0" smtClean="0">
                <a:latin typeface="Arial"/>
                <a:cs typeface="Arial"/>
              </a:rPr>
              <a:t>I</a:t>
            </a:r>
            <a:r>
              <a:rPr sz="650" b="1" spc="0" dirty="0" smtClean="0">
                <a:latin typeface="Arial"/>
                <a:cs typeface="Arial"/>
              </a:rPr>
              <a:t>TO</a:t>
            </a:r>
            <a:r>
              <a:rPr sz="650" b="1" spc="9" dirty="0" smtClean="0">
                <a:latin typeface="Arial"/>
                <a:cs typeface="Arial"/>
              </a:rPr>
              <a:t> </a:t>
            </a:r>
            <a:r>
              <a:rPr sz="650" b="1" spc="4" dirty="0" smtClean="0">
                <a:latin typeface="Arial"/>
                <a:cs typeface="Arial"/>
              </a:rPr>
              <a:t>M</a:t>
            </a:r>
            <a:r>
              <a:rPr sz="650" b="1" spc="0" dirty="0" smtClean="0">
                <a:latin typeface="Arial"/>
                <a:cs typeface="Arial"/>
              </a:rPr>
              <a:t>U </a:t>
            </a:r>
            <a:r>
              <a:rPr sz="650" b="1" spc="19" dirty="0" smtClean="0">
                <a:latin typeface="Arial"/>
                <a:cs typeface="Arial"/>
              </a:rPr>
              <a:t>I</a:t>
            </a:r>
            <a:r>
              <a:rPr sz="650" b="1" spc="0" dirty="0" smtClean="0">
                <a:latin typeface="Arial"/>
                <a:cs typeface="Arial"/>
              </a:rPr>
              <a:t>D</a:t>
            </a:r>
            <a:endParaRPr sz="6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86269" y="1179013"/>
            <a:ext cx="1004520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8506">
              <a:lnSpc>
                <a:spcPct val="95825"/>
              </a:lnSpc>
              <a:spcBef>
                <a:spcPts val="95"/>
              </a:spcBef>
            </a:pPr>
            <a:r>
              <a:rPr sz="650" b="1" spc="-34" dirty="0" smtClean="0">
                <a:latin typeface="Arial"/>
                <a:cs typeface="Arial"/>
              </a:rPr>
              <a:t>E</a:t>
            </a:r>
            <a:r>
              <a:rPr sz="650" b="1" spc="-14" dirty="0" smtClean="0">
                <a:latin typeface="Arial"/>
                <a:cs typeface="Arial"/>
              </a:rPr>
              <a:t>J</a:t>
            </a:r>
            <a:r>
              <a:rPr sz="650" b="1" spc="-34" dirty="0" smtClean="0">
                <a:latin typeface="Arial"/>
                <a:cs typeface="Arial"/>
              </a:rPr>
              <a:t>E</a:t>
            </a:r>
            <a:r>
              <a:rPr sz="650" b="1" spc="4" dirty="0" smtClean="0">
                <a:latin typeface="Arial"/>
                <a:cs typeface="Arial"/>
              </a:rPr>
              <a:t>M</a:t>
            </a:r>
            <a:r>
              <a:rPr sz="650" b="1" spc="14" dirty="0" smtClean="0">
                <a:latin typeface="Arial"/>
                <a:cs typeface="Arial"/>
              </a:rPr>
              <a:t>P</a:t>
            </a:r>
            <a:r>
              <a:rPr sz="650" b="1" spc="0" dirty="0" smtClean="0">
                <a:latin typeface="Arial"/>
                <a:cs typeface="Arial"/>
              </a:rPr>
              <a:t>LO</a:t>
            </a:r>
            <a:endParaRPr sz="6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90789" y="1179013"/>
            <a:ext cx="2335911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07642" marR="1009856" algn="ctr">
              <a:lnSpc>
                <a:spcPct val="95825"/>
              </a:lnSpc>
              <a:spcBef>
                <a:spcPts val="95"/>
              </a:spcBef>
            </a:pPr>
            <a:r>
              <a:rPr sz="650" b="1" spc="-19" dirty="0" smtClean="0">
                <a:latin typeface="Arial"/>
                <a:cs typeface="Arial"/>
              </a:rPr>
              <a:t>D</a:t>
            </a:r>
            <a:r>
              <a:rPr sz="650" b="1" spc="34" dirty="0" smtClean="0">
                <a:latin typeface="Arial"/>
                <a:cs typeface="Arial"/>
              </a:rPr>
              <a:t>e</a:t>
            </a:r>
            <a:r>
              <a:rPr sz="650" b="1" spc="-19" dirty="0" smtClean="0">
                <a:latin typeface="Arial"/>
                <a:cs typeface="Arial"/>
              </a:rPr>
              <a:t>t</a:t>
            </a:r>
            <a:r>
              <a:rPr sz="650" b="1" spc="34" dirty="0" smtClean="0">
                <a:latin typeface="Arial"/>
                <a:cs typeface="Arial"/>
              </a:rPr>
              <a:t>a</a:t>
            </a:r>
            <a:r>
              <a:rPr sz="650" b="1" spc="19" dirty="0" smtClean="0">
                <a:latin typeface="Arial"/>
                <a:cs typeface="Arial"/>
              </a:rPr>
              <a:t>ll</a:t>
            </a:r>
            <a:r>
              <a:rPr sz="650" b="1" spc="0" dirty="0" smtClean="0">
                <a:latin typeface="Arial"/>
                <a:cs typeface="Arial"/>
              </a:rPr>
              <a:t>e</a:t>
            </a:r>
            <a:endParaRPr sz="6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9591" y="1290666"/>
            <a:ext cx="886677" cy="1085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86269" y="1290666"/>
            <a:ext cx="1004520" cy="1085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4"/>
              </a:spcBef>
            </a:pPr>
            <a:endParaRPr sz="850"/>
          </a:p>
        </p:txBody>
      </p:sp>
      <p:sp>
        <p:nvSpPr>
          <p:cNvPr id="24" name="object 24"/>
          <p:cNvSpPr txBox="1"/>
          <p:nvPr/>
        </p:nvSpPr>
        <p:spPr>
          <a:xfrm>
            <a:off x="2790789" y="1290666"/>
            <a:ext cx="2335911" cy="2200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1526">
              <a:lnSpc>
                <a:spcPct val="95825"/>
              </a:lnSpc>
              <a:spcBef>
                <a:spcPts val="470"/>
              </a:spcBef>
            </a:pPr>
            <a:r>
              <a:rPr sz="650" spc="-29" dirty="0" smtClean="0">
                <a:latin typeface="Arial"/>
                <a:cs typeface="Arial"/>
              </a:rPr>
              <a:t>I</a:t>
            </a:r>
            <a:r>
              <a:rPr sz="650" spc="0" dirty="0" smtClean="0">
                <a:latin typeface="Arial"/>
                <a:cs typeface="Arial"/>
              </a:rPr>
              <a:t>D </a:t>
            </a:r>
            <a:r>
              <a:rPr sz="650" spc="14" dirty="0" smtClean="0">
                <a:latin typeface="Arial"/>
                <a:cs typeface="Arial"/>
              </a:rPr>
              <a:t>P</a:t>
            </a:r>
            <a:r>
              <a:rPr sz="650" spc="-19" dirty="0" smtClean="0">
                <a:latin typeface="Arial"/>
                <a:cs typeface="Arial"/>
              </a:rPr>
              <a:t>R</a:t>
            </a:r>
            <a:r>
              <a:rPr sz="650" spc="-9" dirty="0" smtClean="0">
                <a:latin typeface="Arial"/>
                <a:cs typeface="Arial"/>
              </a:rPr>
              <a:t>O</a:t>
            </a:r>
            <a:r>
              <a:rPr sz="650" spc="14" dirty="0" smtClean="0">
                <a:latin typeface="Arial"/>
                <a:cs typeface="Arial"/>
              </a:rPr>
              <a:t>V</a:t>
            </a:r>
            <a:r>
              <a:rPr sz="650" spc="-29" dirty="0" smtClean="0">
                <a:latin typeface="Arial"/>
                <a:cs typeface="Arial"/>
              </a:rPr>
              <a:t>I</a:t>
            </a:r>
            <a:r>
              <a:rPr sz="650" spc="-19" dirty="0" smtClean="0">
                <a:latin typeface="Arial"/>
                <a:cs typeface="Arial"/>
              </a:rPr>
              <a:t>NC</a:t>
            </a:r>
            <a:r>
              <a:rPr sz="650" spc="-29" dirty="0" smtClean="0">
                <a:latin typeface="Arial"/>
                <a:cs typeface="Arial"/>
              </a:rPr>
              <a:t>I</a:t>
            </a:r>
            <a:r>
              <a:rPr sz="650" spc="14" dirty="0" smtClean="0">
                <a:latin typeface="Arial"/>
                <a:cs typeface="Arial"/>
              </a:rPr>
              <a:t>A</a:t>
            </a:r>
            <a:r>
              <a:rPr sz="650" spc="0" dirty="0" smtClean="0">
                <a:latin typeface="Arial"/>
                <a:cs typeface="Arial"/>
              </a:rPr>
              <a:t>,</a:t>
            </a:r>
            <a:r>
              <a:rPr sz="650" spc="34" dirty="0" smtClean="0">
                <a:latin typeface="Arial"/>
                <a:cs typeface="Arial"/>
              </a:rPr>
              <a:t> </a:t>
            </a:r>
            <a:r>
              <a:rPr sz="650" spc="25" dirty="0" smtClean="0">
                <a:latin typeface="Arial"/>
                <a:cs typeface="Arial"/>
              </a:rPr>
              <a:t>s</a:t>
            </a:r>
            <a:r>
              <a:rPr sz="650" spc="-14" dirty="0" smtClean="0">
                <a:latin typeface="Arial"/>
                <a:cs typeface="Arial"/>
              </a:rPr>
              <a:t>egú</a:t>
            </a:r>
            <a:r>
              <a:rPr sz="650" spc="0" dirty="0" smtClean="0">
                <a:latin typeface="Arial"/>
                <a:cs typeface="Arial"/>
              </a:rPr>
              <a:t>n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ab</a:t>
            </a:r>
            <a:r>
              <a:rPr sz="650" spc="4" dirty="0" smtClean="0">
                <a:latin typeface="Arial"/>
                <a:cs typeface="Arial"/>
              </a:rPr>
              <a:t>l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ad</a:t>
            </a:r>
            <a:r>
              <a:rPr sz="650" spc="4" dirty="0" smtClean="0">
                <a:latin typeface="Arial"/>
                <a:cs typeface="Arial"/>
              </a:rPr>
              <a:t>j</a:t>
            </a:r>
            <a:r>
              <a:rPr sz="650" spc="-14" dirty="0" smtClean="0">
                <a:latin typeface="Arial"/>
                <a:cs typeface="Arial"/>
              </a:rPr>
              <a:t>un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0" dirty="0" smtClean="0">
                <a:latin typeface="Arial"/>
                <a:cs typeface="Arial"/>
              </a:rPr>
              <a:t>a</a:t>
            </a:r>
            <a:endParaRPr sz="6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9591" y="1399208"/>
            <a:ext cx="886677" cy="111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6269" y="1399208"/>
            <a:ext cx="1004520" cy="1115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28"/>
              </a:spcBef>
            </a:pPr>
            <a:endParaRPr sz="850"/>
          </a:p>
        </p:txBody>
      </p:sp>
      <p:sp>
        <p:nvSpPr>
          <p:cNvPr id="21" name="object 21"/>
          <p:cNvSpPr txBox="1"/>
          <p:nvPr/>
        </p:nvSpPr>
        <p:spPr>
          <a:xfrm>
            <a:off x="899591" y="1510756"/>
            <a:ext cx="886677" cy="1117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90"/>
              </a:spcBef>
            </a:pPr>
            <a:r>
              <a:rPr sz="650" b="1" spc="0" dirty="0" smtClean="0">
                <a:latin typeface="Arial"/>
                <a:cs typeface="Arial"/>
              </a:rPr>
              <a:t>3</a:t>
            </a:r>
            <a:endParaRPr sz="6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6269" y="1510756"/>
            <a:ext cx="1004520" cy="1117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30"/>
              </a:spcBef>
            </a:pPr>
            <a:endParaRPr sz="850"/>
          </a:p>
        </p:txBody>
      </p:sp>
      <p:sp>
        <p:nvSpPr>
          <p:cNvPr id="19" name="object 19"/>
          <p:cNvSpPr txBox="1"/>
          <p:nvPr/>
        </p:nvSpPr>
        <p:spPr>
          <a:xfrm>
            <a:off x="2790789" y="1510756"/>
            <a:ext cx="2335911" cy="4402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48"/>
              </a:spcBef>
            </a:pPr>
            <a:endParaRPr sz="900"/>
          </a:p>
          <a:p>
            <a:pPr marL="607103" marR="608503" algn="ctr">
              <a:lnSpc>
                <a:spcPct val="95825"/>
              </a:lnSpc>
            </a:pPr>
            <a:r>
              <a:rPr sz="650" spc="-19" dirty="0" smtClean="0">
                <a:latin typeface="Arial"/>
                <a:cs typeface="Arial"/>
              </a:rPr>
              <a:t>D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-14" dirty="0" smtClean="0">
                <a:latin typeface="Arial"/>
                <a:cs typeface="Arial"/>
              </a:rPr>
              <a:t>g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o</a:t>
            </a:r>
            <a:r>
              <a:rPr sz="650" spc="0" dirty="0" smtClean="0">
                <a:latin typeface="Arial"/>
                <a:cs typeface="Arial"/>
              </a:rPr>
              <a:t>s</a:t>
            </a:r>
            <a:r>
              <a:rPr sz="650" spc="39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nu</a:t>
            </a:r>
            <a:r>
              <a:rPr sz="650" spc="4" dirty="0" smtClean="0">
                <a:latin typeface="Arial"/>
                <a:cs typeface="Arial"/>
              </a:rPr>
              <a:t>m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-19" dirty="0" smtClean="0">
                <a:latin typeface="Arial"/>
                <a:cs typeface="Arial"/>
              </a:rPr>
              <a:t>r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25" dirty="0" smtClean="0">
                <a:latin typeface="Arial"/>
                <a:cs typeface="Arial"/>
              </a:rPr>
              <a:t>c</a:t>
            </a:r>
            <a:r>
              <a:rPr sz="650" spc="-14" dirty="0" smtClean="0">
                <a:latin typeface="Arial"/>
                <a:cs typeface="Arial"/>
              </a:rPr>
              <a:t>o</a:t>
            </a:r>
            <a:r>
              <a:rPr sz="650" spc="0" dirty="0" smtClean="0">
                <a:latin typeface="Arial"/>
                <a:cs typeface="Arial"/>
              </a:rPr>
              <a:t>s</a:t>
            </a:r>
            <a:r>
              <a:rPr sz="650" spc="39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de</a:t>
            </a:r>
            <a:r>
              <a:rPr sz="650" spc="0" dirty="0" smtClean="0">
                <a:latin typeface="Arial"/>
                <a:cs typeface="Arial"/>
              </a:rPr>
              <a:t>l</a:t>
            </a:r>
            <a:r>
              <a:rPr sz="650" spc="24" dirty="0" smtClean="0">
                <a:latin typeface="Arial"/>
                <a:cs typeface="Arial"/>
              </a:rPr>
              <a:t> </a:t>
            </a:r>
            <a:r>
              <a:rPr sz="650" spc="-19" dirty="0" smtClean="0">
                <a:latin typeface="Arial"/>
                <a:cs typeface="Arial"/>
              </a:rPr>
              <a:t>C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l</a:t>
            </a:r>
            <a:r>
              <a:rPr sz="650" spc="0" dirty="0" smtClean="0">
                <a:latin typeface="Arial"/>
                <a:cs typeface="Arial"/>
              </a:rPr>
              <a:t>l</a:t>
            </a:r>
            <a:r>
              <a:rPr sz="650" spc="25" dirty="0" smtClean="0">
                <a:latin typeface="Arial"/>
                <a:cs typeface="Arial"/>
              </a:rPr>
              <a:t> </a:t>
            </a:r>
            <a:r>
              <a:rPr sz="650" spc="-29" dirty="0" smtClean="0">
                <a:latin typeface="Arial"/>
                <a:cs typeface="Arial"/>
              </a:rPr>
              <a:t>I</a:t>
            </a:r>
            <a:r>
              <a:rPr sz="650" spc="-19" dirty="0" smtClean="0">
                <a:latin typeface="Arial"/>
                <a:cs typeface="Arial"/>
              </a:rPr>
              <a:t>D</a:t>
            </a:r>
            <a:r>
              <a:rPr sz="650" spc="0" dirty="0" smtClean="0"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  <a:p>
            <a:pPr marL="416439" marR="424968" algn="ctr">
              <a:lnSpc>
                <a:spcPct val="95825"/>
              </a:lnSpc>
              <a:spcBef>
                <a:spcPts val="105"/>
              </a:spcBef>
            </a:pPr>
            <a:r>
              <a:rPr sz="650" spc="14" dirty="0" smtClean="0">
                <a:latin typeface="Arial"/>
                <a:cs typeface="Arial"/>
              </a:rPr>
              <a:t>S</a:t>
            </a:r>
            <a:r>
              <a:rPr sz="650" spc="0" dirty="0" smtClean="0">
                <a:latin typeface="Arial"/>
                <a:cs typeface="Arial"/>
              </a:rPr>
              <a:t>i</a:t>
            </a:r>
            <a:r>
              <a:rPr sz="650" spc="25" dirty="0" smtClean="0">
                <a:latin typeface="Arial"/>
                <a:cs typeface="Arial"/>
              </a:rPr>
              <a:t> 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-14" dirty="0" smtClean="0">
                <a:latin typeface="Arial"/>
                <a:cs typeface="Arial"/>
              </a:rPr>
              <a:t>en</a:t>
            </a:r>
            <a:r>
              <a:rPr sz="650" spc="0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25" dirty="0" smtClean="0">
                <a:latin typeface="Arial"/>
                <a:cs typeface="Arial"/>
              </a:rPr>
              <a:t>s</a:t>
            </a:r>
            <a:r>
              <a:rPr sz="650" spc="-14" dirty="0" smtClean="0">
                <a:latin typeface="Arial"/>
                <a:cs typeface="Arial"/>
              </a:rPr>
              <a:t>o</a:t>
            </a:r>
            <a:r>
              <a:rPr sz="650" spc="4" dirty="0" smtClean="0">
                <a:latin typeface="Arial"/>
                <a:cs typeface="Arial"/>
              </a:rPr>
              <a:t>l</a:t>
            </a:r>
            <a:r>
              <a:rPr sz="650" spc="0" dirty="0" smtClean="0">
                <a:latin typeface="Arial"/>
                <a:cs typeface="Arial"/>
              </a:rPr>
              <a:t>o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3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25" dirty="0" smtClean="0">
                <a:latin typeface="Arial"/>
                <a:cs typeface="Arial"/>
              </a:rPr>
              <a:t>s</a:t>
            </a:r>
            <a:r>
              <a:rPr sz="650" spc="0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ag</a:t>
            </a:r>
            <a:r>
              <a:rPr sz="650" spc="-19" dirty="0" smtClean="0">
                <a:latin typeface="Arial"/>
                <a:cs typeface="Arial"/>
              </a:rPr>
              <a:t>r</a:t>
            </a:r>
            <a:r>
              <a:rPr sz="650" spc="-14" dirty="0" smtClean="0">
                <a:latin typeface="Arial"/>
                <a:cs typeface="Arial"/>
              </a:rPr>
              <a:t>eg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u</a:t>
            </a:r>
            <a:r>
              <a:rPr sz="650" spc="0" dirty="0" smtClean="0">
                <a:latin typeface="Arial"/>
                <a:cs typeface="Arial"/>
              </a:rPr>
              <a:t>n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0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ade</a:t>
            </a:r>
            <a:r>
              <a:rPr sz="650" spc="4" dirty="0" smtClean="0">
                <a:latin typeface="Arial"/>
                <a:cs typeface="Arial"/>
              </a:rPr>
              <a:t>l</a:t>
            </a:r>
            <a:r>
              <a:rPr sz="650" spc="-14" dirty="0" smtClean="0">
                <a:latin typeface="Arial"/>
                <a:cs typeface="Arial"/>
              </a:rPr>
              <a:t>an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0" dirty="0" smtClean="0">
                <a:latin typeface="Arial"/>
                <a:cs typeface="Arial"/>
              </a:rPr>
              <a:t>.</a:t>
            </a:r>
            <a:endParaRPr sz="6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9591" y="1622523"/>
            <a:ext cx="886677" cy="108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4</a:t>
            </a:r>
            <a:endParaRPr sz="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6269" y="1622523"/>
            <a:ext cx="1004520" cy="108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3"/>
              </a:spcBef>
            </a:pPr>
            <a:endParaRPr sz="850"/>
          </a:p>
        </p:txBody>
      </p:sp>
      <p:sp>
        <p:nvSpPr>
          <p:cNvPr id="16" name="object 16"/>
          <p:cNvSpPr txBox="1"/>
          <p:nvPr/>
        </p:nvSpPr>
        <p:spPr>
          <a:xfrm>
            <a:off x="899591" y="1730896"/>
            <a:ext cx="886677" cy="108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5</a:t>
            </a:r>
            <a:endParaRPr sz="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86269" y="1730896"/>
            <a:ext cx="1004520" cy="108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4"/>
              </a:spcBef>
            </a:pPr>
            <a:endParaRPr sz="850"/>
          </a:p>
        </p:txBody>
      </p:sp>
      <p:sp>
        <p:nvSpPr>
          <p:cNvPr id="14" name="object 14"/>
          <p:cNvSpPr txBox="1"/>
          <p:nvPr/>
        </p:nvSpPr>
        <p:spPr>
          <a:xfrm>
            <a:off x="899591" y="1839374"/>
            <a:ext cx="886677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6</a:t>
            </a:r>
            <a:endParaRPr sz="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86269" y="1839374"/>
            <a:ext cx="1004520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29"/>
              </a:spcBef>
            </a:pPr>
            <a:endParaRPr sz="850"/>
          </a:p>
        </p:txBody>
      </p:sp>
      <p:sp>
        <p:nvSpPr>
          <p:cNvPr id="12" name="object 12"/>
          <p:cNvSpPr txBox="1"/>
          <p:nvPr/>
        </p:nvSpPr>
        <p:spPr>
          <a:xfrm>
            <a:off x="899591" y="1951028"/>
            <a:ext cx="886677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90"/>
              </a:spcBef>
            </a:pPr>
            <a:r>
              <a:rPr sz="650" b="1" spc="0" dirty="0" smtClean="0">
                <a:latin typeface="Arial"/>
                <a:cs typeface="Arial"/>
              </a:rPr>
              <a:t>7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6269" y="1951028"/>
            <a:ext cx="1004520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29"/>
              </a:spcBef>
            </a:pPr>
            <a:endParaRPr sz="850"/>
          </a:p>
        </p:txBody>
      </p:sp>
      <p:sp>
        <p:nvSpPr>
          <p:cNvPr id="10" name="object 10"/>
          <p:cNvSpPr txBox="1"/>
          <p:nvPr/>
        </p:nvSpPr>
        <p:spPr>
          <a:xfrm>
            <a:off x="2790789" y="1951028"/>
            <a:ext cx="2335911" cy="11165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23325" marR="815329" algn="ctr">
              <a:lnSpc>
                <a:spcPct val="95825"/>
              </a:lnSpc>
              <a:spcBef>
                <a:spcPts val="40"/>
              </a:spcBef>
            </a:pPr>
            <a:r>
              <a:rPr sz="650" spc="14" dirty="0" smtClean="0">
                <a:latin typeface="Arial"/>
                <a:cs typeface="Arial"/>
              </a:rPr>
              <a:t>S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25" dirty="0" smtClean="0">
                <a:latin typeface="Arial"/>
                <a:cs typeface="Arial"/>
              </a:rPr>
              <a:t>c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o</a:t>
            </a:r>
            <a:r>
              <a:rPr sz="650" spc="0" dirty="0" smtClean="0">
                <a:latin typeface="Arial"/>
                <a:cs typeface="Arial"/>
              </a:rPr>
              <a:t>r 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0" dirty="0" smtClean="0">
                <a:latin typeface="Arial"/>
                <a:cs typeface="Arial"/>
              </a:rPr>
              <a:t>d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d</a:t>
            </a:r>
            <a:r>
              <a:rPr sz="650" spc="0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1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591" y="2062681"/>
            <a:ext cx="886677" cy="108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6961" marR="395758" algn="ctr">
              <a:lnSpc>
                <a:spcPct val="95825"/>
              </a:lnSpc>
              <a:spcBef>
                <a:spcPts val="65"/>
              </a:spcBef>
            </a:pPr>
            <a:r>
              <a:rPr sz="650" b="1" spc="0" dirty="0" smtClean="0">
                <a:latin typeface="Arial"/>
                <a:cs typeface="Arial"/>
              </a:rPr>
              <a:t>8</a:t>
            </a:r>
            <a:endParaRPr sz="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6269" y="2062681"/>
            <a:ext cx="1004520" cy="108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4"/>
              </a:spcBef>
            </a:pPr>
            <a:endParaRPr sz="850"/>
          </a:p>
        </p:txBody>
      </p:sp>
      <p:sp>
        <p:nvSpPr>
          <p:cNvPr id="7" name="object 7"/>
          <p:cNvSpPr txBox="1"/>
          <p:nvPr/>
        </p:nvSpPr>
        <p:spPr>
          <a:xfrm>
            <a:off x="2790789" y="2062681"/>
            <a:ext cx="2335911" cy="108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16978" marR="808821" algn="ctr">
              <a:lnSpc>
                <a:spcPct val="95825"/>
              </a:lnSpc>
              <a:spcBef>
                <a:spcPts val="15"/>
              </a:spcBef>
            </a:pPr>
            <a:r>
              <a:rPr sz="650" spc="4" dirty="0" smtClean="0">
                <a:latin typeface="Arial"/>
                <a:cs typeface="Arial"/>
              </a:rPr>
              <a:t>M</a:t>
            </a:r>
            <a:r>
              <a:rPr sz="650" spc="-14" dirty="0" smtClean="0">
                <a:latin typeface="Arial"/>
                <a:cs typeface="Arial"/>
              </a:rPr>
              <a:t>a</a:t>
            </a:r>
            <a:r>
              <a:rPr sz="650" spc="25" dirty="0" smtClean="0">
                <a:latin typeface="Arial"/>
                <a:cs typeface="Arial"/>
              </a:rPr>
              <a:t>s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0" dirty="0" smtClean="0">
                <a:latin typeface="Arial"/>
                <a:cs typeface="Arial"/>
              </a:rPr>
              <a:t>r </a:t>
            </a:r>
            <a:r>
              <a:rPr sz="650" spc="4" dirty="0" smtClean="0">
                <a:latin typeface="Arial"/>
                <a:cs typeface="Arial"/>
              </a:rPr>
              <a:t>i</a:t>
            </a:r>
            <a:r>
              <a:rPr sz="650" spc="0" dirty="0" smtClean="0">
                <a:latin typeface="Arial"/>
                <a:cs typeface="Arial"/>
              </a:rPr>
              <a:t>d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d</a:t>
            </a:r>
            <a:r>
              <a:rPr sz="650" spc="0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1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9591" y="2171159"/>
            <a:ext cx="886677" cy="108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691">
              <a:lnSpc>
                <a:spcPct val="95825"/>
              </a:lnSpc>
              <a:spcBef>
                <a:spcPts val="65"/>
              </a:spcBef>
            </a:pPr>
            <a:r>
              <a:rPr sz="650" b="1" spc="14" dirty="0" smtClean="0">
                <a:latin typeface="Arial"/>
                <a:cs typeface="Arial"/>
              </a:rPr>
              <a:t>S</a:t>
            </a:r>
            <a:r>
              <a:rPr sz="650" b="1" spc="0" dirty="0" smtClean="0">
                <a:latin typeface="Arial"/>
                <a:cs typeface="Arial"/>
              </a:rPr>
              <a:t>ub</a:t>
            </a:r>
            <a:r>
              <a:rPr sz="650" b="1" spc="19" dirty="0" smtClean="0">
                <a:latin typeface="Arial"/>
                <a:cs typeface="Arial"/>
              </a:rPr>
              <a:t> i</a:t>
            </a:r>
            <a:r>
              <a:rPr sz="650" b="1" spc="0" dirty="0" smtClean="0">
                <a:latin typeface="Arial"/>
                <a:cs typeface="Arial"/>
              </a:rPr>
              <a:t>d</a:t>
            </a:r>
            <a:r>
              <a:rPr sz="650" b="1" spc="19" dirty="0" smtClean="0">
                <a:latin typeface="Arial"/>
                <a:cs typeface="Arial"/>
              </a:rPr>
              <a:t> </a:t>
            </a:r>
            <a:r>
              <a:rPr sz="650" b="1" spc="0" dirty="0" smtClean="0">
                <a:latin typeface="Arial"/>
                <a:cs typeface="Arial"/>
              </a:rPr>
              <a:t>1</a:t>
            </a:r>
            <a:endParaRPr sz="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6269" y="2171159"/>
            <a:ext cx="1004520" cy="108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3"/>
              </a:spcBef>
            </a:pPr>
            <a:endParaRPr sz="850"/>
          </a:p>
        </p:txBody>
      </p:sp>
      <p:sp>
        <p:nvSpPr>
          <p:cNvPr id="4" name="object 4"/>
          <p:cNvSpPr txBox="1"/>
          <p:nvPr/>
        </p:nvSpPr>
        <p:spPr>
          <a:xfrm>
            <a:off x="2790789" y="2171159"/>
            <a:ext cx="2335911" cy="2201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7097">
              <a:lnSpc>
                <a:spcPct val="95825"/>
              </a:lnSpc>
              <a:spcBef>
                <a:spcPts val="470"/>
              </a:spcBef>
            </a:pPr>
            <a:r>
              <a:rPr sz="650" spc="14" dirty="0" smtClean="0">
                <a:latin typeface="Arial"/>
                <a:cs typeface="Arial"/>
              </a:rPr>
              <a:t>P</a:t>
            </a:r>
            <a:r>
              <a:rPr sz="650" spc="-14" dirty="0" smtClean="0">
                <a:latin typeface="Arial"/>
                <a:cs typeface="Arial"/>
              </a:rPr>
              <a:t>a</a:t>
            </a:r>
            <a:r>
              <a:rPr sz="650" spc="-19" dirty="0" smtClean="0">
                <a:latin typeface="Arial"/>
                <a:cs typeface="Arial"/>
              </a:rPr>
              <a:t>r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m</a:t>
            </a:r>
            <a:r>
              <a:rPr sz="650" spc="-14" dirty="0" smtClean="0">
                <a:latin typeface="Arial"/>
                <a:cs typeface="Arial"/>
              </a:rPr>
              <a:t>a</a:t>
            </a:r>
            <a:r>
              <a:rPr sz="650" spc="25" dirty="0" smtClean="0">
                <a:latin typeface="Arial"/>
                <a:cs typeface="Arial"/>
              </a:rPr>
              <a:t>s</a:t>
            </a:r>
            <a:r>
              <a:rPr sz="650" spc="19" dirty="0" smtClean="0">
                <a:latin typeface="Arial"/>
                <a:cs typeface="Arial"/>
              </a:rPr>
              <a:t>t</a:t>
            </a:r>
            <a:r>
              <a:rPr sz="650" spc="-14" dirty="0" smtClean="0">
                <a:latin typeface="Arial"/>
                <a:cs typeface="Arial"/>
              </a:rPr>
              <a:t>e</a:t>
            </a:r>
            <a:r>
              <a:rPr sz="650" spc="0" dirty="0" smtClean="0">
                <a:latin typeface="Arial"/>
                <a:cs typeface="Arial"/>
              </a:rPr>
              <a:t>r </a:t>
            </a:r>
            <a:r>
              <a:rPr sz="650" spc="-14" dirty="0" smtClean="0">
                <a:latin typeface="Arial"/>
                <a:cs typeface="Arial"/>
              </a:rPr>
              <a:t>00</a:t>
            </a:r>
            <a:r>
              <a:rPr sz="650" spc="0" dirty="0" smtClean="0">
                <a:latin typeface="Arial"/>
                <a:cs typeface="Arial"/>
              </a:rPr>
              <a:t>,</a:t>
            </a:r>
            <a:r>
              <a:rPr sz="650" spc="3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pa</a:t>
            </a:r>
            <a:r>
              <a:rPr sz="650" spc="-19" dirty="0" smtClean="0">
                <a:latin typeface="Arial"/>
                <a:cs typeface="Arial"/>
              </a:rPr>
              <a:t>r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9" dirty="0" smtClean="0">
                <a:latin typeface="Arial"/>
                <a:cs typeface="Arial"/>
              </a:rPr>
              <a:t>RR</a:t>
            </a:r>
            <a:r>
              <a:rPr sz="650" spc="0" dirty="0" smtClean="0">
                <a:latin typeface="Arial"/>
                <a:cs typeface="Arial"/>
              </a:rPr>
              <a:t>U </a:t>
            </a:r>
            <a:r>
              <a:rPr sz="650" spc="-14" dirty="0" smtClean="0">
                <a:latin typeface="Arial"/>
                <a:cs typeface="Arial"/>
              </a:rPr>
              <a:t>d</a:t>
            </a:r>
            <a:r>
              <a:rPr sz="650" spc="0" dirty="0" smtClean="0">
                <a:latin typeface="Arial"/>
                <a:cs typeface="Arial"/>
              </a:rPr>
              <a:t>e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-14" dirty="0" smtClean="0">
                <a:latin typeface="Arial"/>
                <a:cs typeface="Arial"/>
              </a:rPr>
              <a:t>0</a:t>
            </a:r>
            <a:r>
              <a:rPr sz="650" spc="0" dirty="0" smtClean="0">
                <a:latin typeface="Arial"/>
                <a:cs typeface="Arial"/>
              </a:rPr>
              <a:t>1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a</a:t>
            </a:r>
            <a:r>
              <a:rPr sz="650" spc="4" dirty="0" smtClean="0">
                <a:latin typeface="Arial"/>
                <a:cs typeface="Arial"/>
              </a:rPr>
              <a:t> </a:t>
            </a:r>
            <a:r>
              <a:rPr sz="650" spc="0" dirty="0" smtClean="0">
                <a:latin typeface="Arial"/>
                <a:cs typeface="Arial"/>
              </a:rPr>
              <a:t>FE</a:t>
            </a:r>
            <a:endParaRPr sz="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591" y="2279532"/>
            <a:ext cx="886677" cy="111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79691">
              <a:lnSpc>
                <a:spcPct val="95825"/>
              </a:lnSpc>
              <a:spcBef>
                <a:spcPts val="65"/>
              </a:spcBef>
            </a:pPr>
            <a:r>
              <a:rPr sz="650" b="1" spc="14" dirty="0" smtClean="0">
                <a:latin typeface="Arial"/>
                <a:cs typeface="Arial"/>
              </a:rPr>
              <a:t>S</a:t>
            </a:r>
            <a:r>
              <a:rPr sz="650" b="1" spc="0" dirty="0" smtClean="0">
                <a:latin typeface="Arial"/>
                <a:cs typeface="Arial"/>
              </a:rPr>
              <a:t>ub</a:t>
            </a:r>
            <a:r>
              <a:rPr sz="650" b="1" spc="19" dirty="0" smtClean="0">
                <a:latin typeface="Arial"/>
                <a:cs typeface="Arial"/>
              </a:rPr>
              <a:t> i</a:t>
            </a:r>
            <a:r>
              <a:rPr sz="650" b="1" spc="0" dirty="0" smtClean="0">
                <a:latin typeface="Arial"/>
                <a:cs typeface="Arial"/>
              </a:rPr>
              <a:t>d</a:t>
            </a:r>
            <a:r>
              <a:rPr sz="650" b="1" spc="19" dirty="0" smtClean="0">
                <a:latin typeface="Arial"/>
                <a:cs typeface="Arial"/>
              </a:rPr>
              <a:t> </a:t>
            </a:r>
            <a:r>
              <a:rPr sz="650" b="1" spc="0" dirty="0" smtClean="0">
                <a:latin typeface="Arial"/>
                <a:cs typeface="Arial"/>
              </a:rPr>
              <a:t>2</a:t>
            </a:r>
            <a:endParaRPr sz="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86269" y="2279532"/>
            <a:ext cx="1004520" cy="111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30"/>
              </a:spcBef>
            </a:pPr>
            <a:endParaRPr sz="8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44409" y="1124712"/>
            <a:ext cx="7200010" cy="4050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0261" y="1787652"/>
            <a:ext cx="504063" cy="144018"/>
          </a:xfrm>
          <a:custGeom>
            <a:avLst/>
            <a:gdLst/>
            <a:ahLst/>
            <a:cxnLst/>
            <a:rect l="l" t="t" r="r" b="b"/>
            <a:pathLst>
              <a:path w="504063" h="144018">
                <a:moveTo>
                  <a:pt x="0" y="72009"/>
                </a:moveTo>
                <a:lnTo>
                  <a:pt x="7328" y="54710"/>
                </a:lnTo>
                <a:lnTo>
                  <a:pt x="28145" y="38924"/>
                </a:lnTo>
                <a:lnTo>
                  <a:pt x="48650" y="29489"/>
                </a:lnTo>
                <a:lnTo>
                  <a:pt x="73850" y="21097"/>
                </a:lnTo>
                <a:lnTo>
                  <a:pt x="103226" y="13898"/>
                </a:lnTo>
                <a:lnTo>
                  <a:pt x="136258" y="8041"/>
                </a:lnTo>
                <a:lnTo>
                  <a:pt x="153983" y="5661"/>
                </a:lnTo>
                <a:lnTo>
                  <a:pt x="172427" y="3672"/>
                </a:lnTo>
                <a:lnTo>
                  <a:pt x="191525" y="2093"/>
                </a:lnTo>
                <a:lnTo>
                  <a:pt x="211212" y="942"/>
                </a:lnTo>
                <a:lnTo>
                  <a:pt x="231424" y="238"/>
                </a:lnTo>
                <a:lnTo>
                  <a:pt x="252094" y="0"/>
                </a:lnTo>
                <a:lnTo>
                  <a:pt x="272764" y="238"/>
                </a:lnTo>
                <a:lnTo>
                  <a:pt x="292973" y="942"/>
                </a:lnTo>
                <a:lnTo>
                  <a:pt x="312656" y="2093"/>
                </a:lnTo>
                <a:lnTo>
                  <a:pt x="331749" y="3672"/>
                </a:lnTo>
                <a:lnTo>
                  <a:pt x="350186" y="5661"/>
                </a:lnTo>
                <a:lnTo>
                  <a:pt x="367903" y="8041"/>
                </a:lnTo>
                <a:lnTo>
                  <a:pt x="384836" y="10793"/>
                </a:lnTo>
                <a:lnTo>
                  <a:pt x="416086" y="17340"/>
                </a:lnTo>
                <a:lnTo>
                  <a:pt x="443421" y="25153"/>
                </a:lnTo>
                <a:lnTo>
                  <a:pt x="466320" y="34085"/>
                </a:lnTo>
                <a:lnTo>
                  <a:pt x="484266" y="43987"/>
                </a:lnTo>
                <a:lnTo>
                  <a:pt x="500766" y="60333"/>
                </a:lnTo>
                <a:lnTo>
                  <a:pt x="504063" y="72009"/>
                </a:lnTo>
                <a:lnTo>
                  <a:pt x="503227" y="77912"/>
                </a:lnTo>
                <a:lnTo>
                  <a:pt x="491220" y="94762"/>
                </a:lnTo>
                <a:lnTo>
                  <a:pt x="475945" y="105093"/>
                </a:lnTo>
                <a:lnTo>
                  <a:pt x="455457" y="114528"/>
                </a:lnTo>
                <a:lnTo>
                  <a:pt x="430275" y="122920"/>
                </a:lnTo>
                <a:lnTo>
                  <a:pt x="400918" y="130119"/>
                </a:lnTo>
                <a:lnTo>
                  <a:pt x="367903" y="135976"/>
                </a:lnTo>
                <a:lnTo>
                  <a:pt x="350186" y="138356"/>
                </a:lnTo>
                <a:lnTo>
                  <a:pt x="331749" y="140345"/>
                </a:lnTo>
                <a:lnTo>
                  <a:pt x="312656" y="141924"/>
                </a:lnTo>
                <a:lnTo>
                  <a:pt x="292973" y="143075"/>
                </a:lnTo>
                <a:lnTo>
                  <a:pt x="272764" y="143779"/>
                </a:lnTo>
                <a:lnTo>
                  <a:pt x="252094" y="144018"/>
                </a:lnTo>
                <a:lnTo>
                  <a:pt x="231424" y="143779"/>
                </a:lnTo>
                <a:lnTo>
                  <a:pt x="211212" y="143075"/>
                </a:lnTo>
                <a:lnTo>
                  <a:pt x="191525" y="141924"/>
                </a:lnTo>
                <a:lnTo>
                  <a:pt x="172427" y="140345"/>
                </a:lnTo>
                <a:lnTo>
                  <a:pt x="153983" y="138356"/>
                </a:lnTo>
                <a:lnTo>
                  <a:pt x="136258" y="135976"/>
                </a:lnTo>
                <a:lnTo>
                  <a:pt x="119318" y="133224"/>
                </a:lnTo>
                <a:lnTo>
                  <a:pt x="88049" y="126677"/>
                </a:lnTo>
                <a:lnTo>
                  <a:pt x="60695" y="118864"/>
                </a:lnTo>
                <a:lnTo>
                  <a:pt x="37778" y="109932"/>
                </a:lnTo>
                <a:lnTo>
                  <a:pt x="19815" y="100030"/>
                </a:lnTo>
                <a:lnTo>
                  <a:pt x="3300" y="83684"/>
                </a:lnTo>
                <a:lnTo>
                  <a:pt x="0" y="72009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370203" y="5215595"/>
            <a:ext cx="6571741" cy="1781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30"/>
              </a:lnSpc>
              <a:spcBef>
                <a:spcPts val="66"/>
              </a:spcBef>
            </a:pP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estar</a:t>
            </a:r>
            <a:r>
              <a:rPr sz="1200" spc="-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tra</a:t>
            </a:r>
            <a:r>
              <a:rPr sz="1200" spc="4" dirty="0" smtClean="0">
                <a:latin typeface="Arial"/>
                <a:cs typeface="Arial"/>
              </a:rPr>
              <a:t>n</a:t>
            </a:r>
            <a:r>
              <a:rPr sz="1200" spc="-9" dirty="0" smtClean="0">
                <a:latin typeface="Arial"/>
                <a:cs typeface="Arial"/>
              </a:rPr>
              <a:t>q</a:t>
            </a:r>
            <a:r>
              <a:rPr sz="1200" spc="0" dirty="0" smtClean="0">
                <a:latin typeface="Arial"/>
                <a:cs typeface="Arial"/>
              </a:rPr>
              <a:t>uilos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h</a:t>
            </a:r>
            <a:r>
              <a:rPr sz="1200" spc="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sta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co</a:t>
            </a:r>
            <a:r>
              <a:rPr sz="1200" spc="4" dirty="0" smtClean="0">
                <a:latin typeface="Arial"/>
                <a:cs typeface="Arial"/>
              </a:rPr>
              <a:t>m</a:t>
            </a:r>
            <a:r>
              <a:rPr sz="1200" spc="0" dirty="0" smtClean="0">
                <a:latin typeface="Arial"/>
                <a:cs typeface="Arial"/>
              </a:rPr>
              <a:t>plet</a:t>
            </a:r>
            <a:r>
              <a:rPr sz="1200" spc="-4" dirty="0" smtClean="0">
                <a:latin typeface="Arial"/>
                <a:cs typeface="Arial"/>
              </a:rPr>
              <a:t>a</a:t>
            </a:r>
            <a:r>
              <a:rPr sz="1200" spc="0" dirty="0" smtClean="0">
                <a:latin typeface="Arial"/>
                <a:cs typeface="Arial"/>
              </a:rPr>
              <a:t>r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la c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14" dirty="0" smtClean="0">
                <a:latin typeface="Arial"/>
                <a:cs typeface="Arial"/>
              </a:rPr>
              <a:t>f</a:t>
            </a:r>
            <a:r>
              <a:rPr sz="1200" spc="0" dirty="0" smtClean="0">
                <a:latin typeface="Arial"/>
                <a:cs typeface="Arial"/>
              </a:rPr>
              <a:t>i</a:t>
            </a:r>
            <a:r>
              <a:rPr sz="1200" spc="-9" dirty="0" smtClean="0">
                <a:latin typeface="Arial"/>
                <a:cs typeface="Arial"/>
              </a:rPr>
              <a:t>gu</a:t>
            </a:r>
            <a:r>
              <a:rPr sz="1200" spc="-4" dirty="0" smtClean="0">
                <a:latin typeface="Arial"/>
                <a:cs typeface="Arial"/>
              </a:rPr>
              <a:t>r</a:t>
            </a:r>
            <a:r>
              <a:rPr sz="1200" spc="0" dirty="0" smtClean="0">
                <a:latin typeface="Arial"/>
                <a:cs typeface="Arial"/>
              </a:rPr>
              <a:t>aci</a:t>
            </a:r>
            <a:r>
              <a:rPr sz="1200" spc="-9" dirty="0" smtClean="0">
                <a:latin typeface="Arial"/>
                <a:cs typeface="Arial"/>
              </a:rPr>
              <a:t>ó</a:t>
            </a:r>
            <a:r>
              <a:rPr sz="1200" spc="0" dirty="0" smtClean="0">
                <a:latin typeface="Arial"/>
                <a:cs typeface="Arial"/>
              </a:rPr>
              <a:t>n</a:t>
            </a:r>
            <a:r>
              <a:rPr sz="1200" spc="-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sete</a:t>
            </a:r>
            <a:r>
              <a:rPr sz="1200" spc="4" dirty="0" smtClean="0">
                <a:latin typeface="Arial"/>
                <a:cs typeface="Arial"/>
              </a:rPr>
              <a:t>am</a:t>
            </a:r>
            <a:r>
              <a:rPr sz="1200" spc="0" dirty="0" smtClean="0">
                <a:latin typeface="Arial"/>
                <a:cs typeface="Arial"/>
              </a:rPr>
              <a:t>os</a:t>
            </a:r>
            <a:r>
              <a:rPr sz="1200" spc="-2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en</a:t>
            </a:r>
            <a:r>
              <a:rPr sz="1200" spc="-1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OFF</a:t>
            </a:r>
            <a:r>
              <a:rPr sz="1200" spc="19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el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o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er</a:t>
            </a:r>
            <a:r>
              <a:rPr sz="1200" spc="-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4" dirty="0" smtClean="0">
                <a:latin typeface="Arial"/>
                <a:cs typeface="Arial"/>
              </a:rPr>
              <a:t>u</a:t>
            </a:r>
            <a:r>
              <a:rPr sz="1200" spc="0" dirty="0" smtClean="0">
                <a:latin typeface="Arial"/>
                <a:cs typeface="Arial"/>
              </a:rPr>
              <a:t>p</a:t>
            </a:r>
            <a:r>
              <a:rPr sz="1200" spc="4" dirty="0" smtClean="0">
                <a:latin typeface="Arial"/>
                <a:cs typeface="Arial"/>
              </a:rPr>
              <a:t>p</a:t>
            </a:r>
            <a:r>
              <a:rPr sz="1200" spc="0" dirty="0" smtClean="0">
                <a:latin typeface="Arial"/>
                <a:cs typeface="Arial"/>
              </a:rPr>
              <a:t>ly</a:t>
            </a:r>
            <a:r>
              <a:rPr sz="1200" spc="-34" dirty="0" smtClean="0">
                <a:latin typeface="Arial"/>
                <a:cs typeface="Arial"/>
              </a:rPr>
              <a:t> </a:t>
            </a:r>
            <a:r>
              <a:rPr sz="1200" spc="0" dirty="0" smtClean="0">
                <a:latin typeface="Arial"/>
                <a:cs typeface="Arial"/>
              </a:rPr>
              <a:t>S</a:t>
            </a:r>
            <a:r>
              <a:rPr sz="1200" spc="-14" dirty="0" smtClean="0">
                <a:latin typeface="Arial"/>
                <a:cs typeface="Arial"/>
              </a:rPr>
              <a:t>w</a:t>
            </a:r>
            <a:r>
              <a:rPr sz="1200" spc="0" dirty="0" smtClean="0">
                <a:latin typeface="Arial"/>
                <a:cs typeface="Arial"/>
              </a:rPr>
              <a:t>itch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1554</Words>
  <Application>Microsoft Office PowerPoint</Application>
  <PresentationFormat>Presentación en pantalla (4:3)</PresentationFormat>
  <Paragraphs>212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Karl</dc:creator>
  <cp:lastModifiedBy>Karl</cp:lastModifiedBy>
  <cp:revision>1</cp:revision>
  <dcterms:modified xsi:type="dcterms:W3CDTF">2014-08-18T15:08:45Z</dcterms:modified>
</cp:coreProperties>
</file>